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8" r:id="rId3"/>
    <p:sldId id="297" r:id="rId4"/>
    <p:sldId id="257" r:id="rId5"/>
    <p:sldId id="277" r:id="rId6"/>
    <p:sldId id="278" r:id="rId7"/>
    <p:sldId id="280" r:id="rId8"/>
    <p:sldId id="279" r:id="rId9"/>
    <p:sldId id="286" r:id="rId10"/>
    <p:sldId id="281" r:id="rId11"/>
    <p:sldId id="282" r:id="rId12"/>
    <p:sldId id="283" r:id="rId13"/>
    <p:sldId id="284" r:id="rId14"/>
    <p:sldId id="285" r:id="rId15"/>
    <p:sldId id="263" r:id="rId16"/>
    <p:sldId id="294" r:id="rId17"/>
    <p:sldId id="296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EF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522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3B1AD-1342-4DF2-B104-FEF8BB83314E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D505F-C843-40AF-ABEA-1E8C19C4D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3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4355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Русская </a:t>
            </a:r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филология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83717"/>
            <a:ext cx="3312368" cy="2208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18" y="2252469"/>
            <a:ext cx="3395246" cy="226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5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4832"/>
            <a:ext cx="8229600" cy="987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Какие дисциплины изучаются?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endParaRPr lang="ru-RU" sz="40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95686"/>
            <a:ext cx="5760640" cy="2190874"/>
          </a:xfrm>
        </p:spPr>
        <p:txBody>
          <a:bodyPr>
            <a:normAutofit fontScale="92500"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Современный русский язык и его история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История русской и зарубежной литературы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Основы проектной деятельности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Информационные технологии в профессиональной деятельности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213403"/>
            <a:ext cx="220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Общий блок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885" y="2211710"/>
            <a:ext cx="2463251" cy="1642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9604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571" y="1063229"/>
            <a:ext cx="6799634" cy="836215"/>
          </a:xfrm>
        </p:spPr>
        <p:txBody>
          <a:bodyPr>
            <a:noAutofit/>
          </a:bodyPr>
          <a:lstStyle/>
          <a:p>
            <a:pPr algn="ctr"/>
            <a:endParaRPr lang="ru-RU" sz="2800" b="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endParaRPr lang="ru-RU" sz="2800" b="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Преподавание филологических дисциплин 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995686"/>
            <a:ext cx="4040188" cy="20882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Методика преподавания русского языка и литературы в школе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Цифровая лингводидактика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97762" y="2139702"/>
            <a:ext cx="4176464" cy="2808312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Русский язык в межкультурной коммуникации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Методика преподавания русского языка как иностранного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ИКТ </a:t>
            </a:r>
            <a:r>
              <a:rPr lang="ru-RU" sz="280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в обучении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русскому языку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Основы дистанционного обучения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0973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Какие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дисциплины изучаются?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02" y="3939902"/>
            <a:ext cx="1656184" cy="1086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155" y="1063229"/>
            <a:ext cx="1194296" cy="1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Какие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дисциплины изучаются?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2170" y="1131590"/>
            <a:ext cx="6110436" cy="479822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Иностранные языки и перевод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923678"/>
            <a:ext cx="4402832" cy="2232248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Современные европейские языки (английский, испанский)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Славянские языки 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Филология и перевод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016199"/>
            <a:ext cx="3077500" cy="2047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252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4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Какие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дисциплины изучаются?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</a:b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151334"/>
            <a:ext cx="7344816" cy="700335"/>
          </a:xfrm>
        </p:spPr>
        <p:txBody>
          <a:bodyPr>
            <a:noAutofit/>
          </a:bodyPr>
          <a:lstStyle/>
          <a:p>
            <a:endParaRPr lang="ru-RU" sz="2800" b="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Филологическое обеспечение СМИ / цифровая лингвистика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360" y="1995686"/>
            <a:ext cx="4158647" cy="296346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Теория коммуникации (деловая коммуникация, масс-медиа, рекламная коммуникация, политическая коммуникация)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Практическая стилистика (практикум по созданию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медиатекстов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, рекламы, брендов, деловых текстов)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88024" y="1995686"/>
            <a:ext cx="4041775" cy="1420663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Цифровая культура 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ц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ифровой профессионализм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248878"/>
            <a:ext cx="2435684" cy="1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EF6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95486"/>
            <a:ext cx="3826768" cy="85725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Практики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059016" cy="338782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Учебная «Цифровые технологии в филологии»</a:t>
            </a:r>
          </a:p>
          <a:p>
            <a:pPr algn="just">
              <a:spcBef>
                <a:spcPts val="0"/>
              </a:spcBef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Учебная «Перевод с польского языка на русский»</a:t>
            </a:r>
          </a:p>
          <a:p>
            <a:pPr algn="just">
              <a:spcBef>
                <a:spcPts val="0"/>
              </a:spcBef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Производственная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коммуникационно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-информационная «Разработка бренда организации»</a:t>
            </a:r>
          </a:p>
          <a:p>
            <a:pPr algn="just">
              <a:spcBef>
                <a:spcPts val="0"/>
              </a:spcBef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Производственная педагогическая «Преподавание русского языка иностранцам»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275606"/>
            <a:ext cx="2303443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54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2" y="-20538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407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944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3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542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807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0"/>
            <a:ext cx="9127165" cy="5134030"/>
          </a:xfrm>
        </p:spPr>
      </p:pic>
    </p:spTree>
    <p:extLst>
      <p:ext uri="{BB962C8B-B14F-4D97-AF65-F5344CB8AC3E}">
        <p14:creationId xmlns:p14="http://schemas.microsoft.com/office/powerpoint/2010/main" val="31401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" y="11316"/>
            <a:ext cx="9123883" cy="5132184"/>
          </a:xfrm>
        </p:spPr>
      </p:pic>
    </p:spTree>
    <p:extLst>
      <p:ext uri="{BB962C8B-B14F-4D97-AF65-F5344CB8AC3E}">
        <p14:creationId xmlns:p14="http://schemas.microsoft.com/office/powerpoint/2010/main" val="30272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3" y="1925086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(русский язык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в профессиональной деятельности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0" y="267494"/>
            <a:ext cx="5029175" cy="1416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335" y="3003798"/>
            <a:ext cx="2921357" cy="1947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003798"/>
            <a:ext cx="2921358" cy="1947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907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71" y="508974"/>
            <a:ext cx="4012537" cy="853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62911" y="3588255"/>
            <a:ext cx="3068427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История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/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обществознание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5790" y="1765354"/>
            <a:ext cx="243047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Русский язык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94002" y="2779311"/>
            <a:ext cx="243047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Литература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1354385"/>
            <a:ext cx="403507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10 бюджетных мест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974"/>
            <a:ext cx="40350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Очная форма обучения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4" y="2288574"/>
            <a:ext cx="3291088" cy="2194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911" y="2621225"/>
            <a:ext cx="1080120" cy="830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282" y="1624188"/>
            <a:ext cx="960894" cy="820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8742" y="3571709"/>
            <a:ext cx="1037522" cy="9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24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47864" y="123478"/>
            <a:ext cx="4680520" cy="92561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Филологи сегодня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62757" y="3220409"/>
            <a:ext cx="2121011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Стернин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Иосиф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Абрамович, доктор филологических наук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1" y="1230226"/>
            <a:ext cx="1735284" cy="1747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987574"/>
            <a:ext cx="62339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работают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менеджерами, секретарями в офисах, в рекламных фирмах,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редактируют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книги, корректируют статьи и тексты,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работают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журналистами в газетах, на радио и ТВ,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пишут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рекламу, снимают видеоролики,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обучают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персонал самых разных фирм эффективному деловому общению и риторике,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занимаются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связями с общественностью,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9708" y="1059582"/>
            <a:ext cx="5760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работают представителями по печати в различных ведомствах,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ведут сайты и блоги в Интернете,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занимаются судебной лингвистической экспертизой текстов,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пишут речи политическим деятелям и готовят их к выборам,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преподают русский язык иностранцам,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занимаются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веб-журналистикой.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339502"/>
            <a:ext cx="4233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Филологи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сегодня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7614"/>
            <a:ext cx="1951018" cy="267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237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11510"/>
            <a:ext cx="7070948" cy="619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155" y="1410308"/>
            <a:ext cx="3090882" cy="869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756893"/>
            <a:ext cx="5831446" cy="1281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1410308"/>
            <a:ext cx="1988210" cy="269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18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262</Words>
  <Application>Microsoft Office PowerPoint</Application>
  <PresentationFormat>Экран (16:9)</PresentationFormat>
  <Paragraphs>57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Русская филология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Филологи сегодня</vt:lpstr>
      <vt:lpstr>Презентация PowerPoint</vt:lpstr>
      <vt:lpstr>Презентация PowerPoint</vt:lpstr>
      <vt:lpstr> Какие дисциплины изучаются? </vt:lpstr>
      <vt:lpstr> Какие дисциплины изучаются? </vt:lpstr>
      <vt:lpstr> Какие дисциплины изучаются? </vt:lpstr>
      <vt:lpstr> Какие дисциплины изучаются? </vt:lpstr>
      <vt:lpstr>Практики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Невоструева</cp:lastModifiedBy>
  <cp:revision>23</cp:revision>
  <dcterms:created xsi:type="dcterms:W3CDTF">2021-03-25T08:17:56Z</dcterms:created>
  <dcterms:modified xsi:type="dcterms:W3CDTF">2022-12-27T10:00:49Z</dcterms:modified>
</cp:coreProperties>
</file>