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EF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522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3B1AD-1342-4DF2-B104-FEF8BB83314E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D505F-C843-40AF-ABEA-1E8C19C4D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3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505F-C843-40AF-ABEA-1E8C19C4DF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1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505F-C843-40AF-ABEA-1E8C19C4DFC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2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99542"/>
            <a:ext cx="6442125" cy="1467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499742"/>
            <a:ext cx="3024336" cy="2011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643758"/>
            <a:ext cx="2994907" cy="1996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995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89" y="0"/>
            <a:ext cx="5615023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235" y="-8663"/>
            <a:ext cx="3553074" cy="515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1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5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18" y="1"/>
            <a:ext cx="92195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2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7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7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26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23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</Words>
  <Application>Microsoft Office PowerPoint</Application>
  <PresentationFormat>Экран (16:9)</PresentationFormat>
  <Paragraphs>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Невоструева</cp:lastModifiedBy>
  <cp:revision>23</cp:revision>
  <dcterms:created xsi:type="dcterms:W3CDTF">2021-03-25T08:17:56Z</dcterms:created>
  <dcterms:modified xsi:type="dcterms:W3CDTF">2022-12-27T10:02:23Z</dcterms:modified>
</cp:coreProperties>
</file>