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366" r:id="rId3"/>
    <p:sldId id="280" r:id="rId4"/>
    <p:sldId id="317" r:id="rId5"/>
    <p:sldId id="357" r:id="rId6"/>
    <p:sldId id="361" r:id="rId7"/>
    <p:sldId id="336" r:id="rId8"/>
    <p:sldId id="331" r:id="rId9"/>
    <p:sldId id="332" r:id="rId10"/>
    <p:sldId id="338" r:id="rId11"/>
    <p:sldId id="339" r:id="rId12"/>
    <p:sldId id="295" r:id="rId13"/>
    <p:sldId id="364" r:id="rId14"/>
    <p:sldId id="352" r:id="rId15"/>
    <p:sldId id="348" r:id="rId16"/>
    <p:sldId id="286" r:id="rId17"/>
    <p:sldId id="292" r:id="rId18"/>
    <p:sldId id="291" r:id="rId19"/>
    <p:sldId id="296" r:id="rId20"/>
    <p:sldId id="354" r:id="rId21"/>
    <p:sldId id="350" r:id="rId22"/>
    <p:sldId id="351" r:id="rId23"/>
    <p:sldId id="355" r:id="rId24"/>
    <p:sldId id="363" r:id="rId25"/>
    <p:sldId id="353" r:id="rId26"/>
  </p:sldIdLst>
  <p:sldSz cx="12188825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99"/>
    <a:srgbClr val="669900"/>
    <a:srgbClr val="FFCC99"/>
    <a:srgbClr val="FFC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4660"/>
  </p:normalViewPr>
  <p:slideViewPr>
    <p:cSldViewPr>
      <p:cViewPr>
        <p:scale>
          <a:sx n="115" d="100"/>
          <a:sy n="115" d="100"/>
        </p:scale>
        <p:origin x="-114" y="-7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orient="horz" pos="3132"/>
        <p:guide pos="2160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30FE1-19C3-4DAB-B431-4302F9748AE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06BA481-8C61-49BD-8EDA-11D43C3A1206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 contourW="12700">
          <a:contourClr>
            <a:schemeClr val="bg2">
              <a:lumMod val="90000"/>
            </a:schemeClr>
          </a:contourClr>
        </a:sp3d>
      </dgm:spPr>
      <dgm:t>
        <a:bodyPr/>
        <a:lstStyle/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dirty="0" smtClean="0"/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dirty="0" smtClean="0"/>
            <a:t>Успех</a:t>
          </a:r>
          <a:endParaRPr lang="ru-RU" sz="3200" b="1" dirty="0"/>
        </a:p>
      </dgm:t>
    </dgm:pt>
    <dgm:pt modelId="{A83C218B-1429-497F-81A4-4123592AD12D}" type="parTrans" cxnId="{91BB4A81-68AD-4DDA-8F95-68A0B572B35D}">
      <dgm:prSet/>
      <dgm:spPr/>
      <dgm:t>
        <a:bodyPr/>
        <a:lstStyle/>
        <a:p>
          <a:endParaRPr lang="ru-RU"/>
        </a:p>
      </dgm:t>
    </dgm:pt>
    <dgm:pt modelId="{843F0A70-60C6-4448-855D-91D0F0E784CB}" type="sibTrans" cxnId="{91BB4A81-68AD-4DDA-8F95-68A0B572B35D}">
      <dgm:prSet/>
      <dgm:spPr/>
      <dgm:t>
        <a:bodyPr/>
        <a:lstStyle/>
        <a:p>
          <a:endParaRPr lang="ru-RU"/>
        </a:p>
      </dgm:t>
    </dgm:pt>
    <dgm:pt modelId="{3BC749CF-230B-43BB-A6B2-E12534AC57AB}">
      <dgm:prSet phldrT="[Текст]" custT="1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 contourW="12700">
          <a:contourClr>
            <a:schemeClr val="bg2">
              <a:lumMod val="90000"/>
            </a:schemeClr>
          </a:contourClr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dirty="0" smtClean="0">
            <a:latin typeface="Century Gothic" pitchFamily="34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>
              <a:latin typeface="+mn-lt"/>
              <a:cs typeface="Times New Roman" pitchFamily="18" charset="0"/>
            </a:rPr>
            <a:t>Личностные качества </a:t>
          </a:r>
          <a:endParaRPr lang="ru-RU" sz="3200" b="1" dirty="0" smtClean="0">
            <a:latin typeface="+mn-lt"/>
          </a:endParaRPr>
        </a:p>
        <a:p>
          <a:pPr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dirty="0"/>
        </a:p>
      </dgm:t>
    </dgm:pt>
    <dgm:pt modelId="{731DDFCE-6A84-4111-A1D9-FD9408421C34}" type="parTrans" cxnId="{84DED527-6536-494B-91E1-B8C29F756D33}">
      <dgm:prSet/>
      <dgm:spPr/>
      <dgm:t>
        <a:bodyPr/>
        <a:lstStyle/>
        <a:p>
          <a:endParaRPr lang="ru-RU"/>
        </a:p>
      </dgm:t>
    </dgm:pt>
    <dgm:pt modelId="{CEF2752A-9664-466B-8A6D-93B6E96932F9}" type="sibTrans" cxnId="{84DED527-6536-494B-91E1-B8C29F756D33}">
      <dgm:prSet/>
      <dgm:spPr/>
      <dgm:t>
        <a:bodyPr/>
        <a:lstStyle/>
        <a:p>
          <a:endParaRPr lang="ru-RU"/>
        </a:p>
      </dgm:t>
    </dgm:pt>
    <dgm:pt modelId="{9C800C4D-D1D7-4663-B123-E2A5C54410BA}">
      <dgm:prSet phldrT="[Текст]" custT="1"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 contourW="12700">
          <a:contourClr>
            <a:schemeClr val="bg2">
              <a:lumMod val="90000"/>
            </a:schemeClr>
          </a:contourClr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dirty="0" smtClean="0">
            <a:latin typeface="Century Gothic" pitchFamily="34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dirty="0" smtClean="0">
              <a:latin typeface="+mn-lt"/>
              <a:cs typeface="Times New Roman" pitchFamily="18" charset="0"/>
            </a:rPr>
            <a:t>Знания, умения, навыки 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dirty="0">
            <a:latin typeface="Century Gothic" pitchFamily="34" charset="0"/>
          </a:endParaRPr>
        </a:p>
      </dgm:t>
    </dgm:pt>
    <dgm:pt modelId="{267F3949-6561-4474-B8F4-A5A73A94B903}" type="parTrans" cxnId="{356E4061-33C2-4927-A75F-CE1D8F58F30F}">
      <dgm:prSet/>
      <dgm:spPr/>
      <dgm:t>
        <a:bodyPr/>
        <a:lstStyle/>
        <a:p>
          <a:endParaRPr lang="ru-RU"/>
        </a:p>
      </dgm:t>
    </dgm:pt>
    <dgm:pt modelId="{341719C9-57BC-455F-A957-BAD48A53B2B3}" type="sibTrans" cxnId="{356E4061-33C2-4927-A75F-CE1D8F58F30F}">
      <dgm:prSet/>
      <dgm:spPr/>
      <dgm:t>
        <a:bodyPr/>
        <a:lstStyle/>
        <a:p>
          <a:endParaRPr lang="ru-RU"/>
        </a:p>
      </dgm:t>
    </dgm:pt>
    <dgm:pt modelId="{C6A228A0-4C0E-4F2E-AB35-2C03C8CF2A06}" type="pres">
      <dgm:prSet presAssocID="{79A30FE1-19C3-4DAB-B431-4302F9748AE2}" presName="Name0" presStyleCnt="0">
        <dgm:presLayoutVars>
          <dgm:dir/>
          <dgm:animLvl val="lvl"/>
          <dgm:resizeHandles val="exact"/>
        </dgm:presLayoutVars>
      </dgm:prSet>
      <dgm:spPr/>
    </dgm:pt>
    <dgm:pt modelId="{3B54D5B6-881D-41BF-92CB-1477D141656F}" type="pres">
      <dgm:prSet presAssocID="{106BA481-8C61-49BD-8EDA-11D43C3A1206}" presName="Name8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90000"/>
            </a:schemeClr>
          </a:contourClr>
        </a:sp3d>
      </dgm:spPr>
    </dgm:pt>
    <dgm:pt modelId="{19A6CE5A-6EDD-46EB-99B9-6FB78B21C3FF}" type="pres">
      <dgm:prSet presAssocID="{106BA481-8C61-49BD-8EDA-11D43C3A1206}" presName="level" presStyleLbl="node1" presStyleIdx="0" presStyleCnt="3" custLinFactNeighborX="22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AE225-7F6D-4D04-9920-859D3FE06AFD}" type="pres">
      <dgm:prSet presAssocID="{106BA481-8C61-49BD-8EDA-11D43C3A120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7BC26-C5A3-4B18-9C04-DE9FE6CA05E5}" type="pres">
      <dgm:prSet presAssocID="{3BC749CF-230B-43BB-A6B2-E12534AC57AB}" presName="Name8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90000"/>
            </a:schemeClr>
          </a:contourClr>
        </a:sp3d>
      </dgm:spPr>
    </dgm:pt>
    <dgm:pt modelId="{324DD72A-CD4C-43AC-B669-3D822B792FBC}" type="pres">
      <dgm:prSet presAssocID="{3BC749CF-230B-43BB-A6B2-E12534AC57A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23699-ABCD-4FF0-8B0A-C71E27EE0F2F}" type="pres">
      <dgm:prSet presAssocID="{3BC749CF-230B-43BB-A6B2-E12534AC57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4E249-BA57-4C64-B209-6A8AEE4ACC41}" type="pres">
      <dgm:prSet presAssocID="{9C800C4D-D1D7-4663-B123-E2A5C54410BA}" presName="Name8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90000"/>
            </a:schemeClr>
          </a:contourClr>
        </a:sp3d>
      </dgm:spPr>
    </dgm:pt>
    <dgm:pt modelId="{7F8F50A6-A8C6-4B71-A422-C7B1FCA4F8B8}" type="pres">
      <dgm:prSet presAssocID="{9C800C4D-D1D7-4663-B123-E2A5C54410B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896EA-2FB8-40C6-A59C-B54A93663C8A}" type="pres">
      <dgm:prSet presAssocID="{9C800C4D-D1D7-4663-B123-E2A5C54410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816406-E9F6-44CE-A230-64F97E083F47}" type="presOf" srcId="{9C800C4D-D1D7-4663-B123-E2A5C54410BA}" destId="{7F8F50A6-A8C6-4B71-A422-C7B1FCA4F8B8}" srcOrd="0" destOrd="0" presId="urn:microsoft.com/office/officeart/2005/8/layout/pyramid1"/>
    <dgm:cxn modelId="{84DED527-6536-494B-91E1-B8C29F756D33}" srcId="{79A30FE1-19C3-4DAB-B431-4302F9748AE2}" destId="{3BC749CF-230B-43BB-A6B2-E12534AC57AB}" srcOrd="1" destOrd="0" parTransId="{731DDFCE-6A84-4111-A1D9-FD9408421C34}" sibTransId="{CEF2752A-9664-466B-8A6D-93B6E96932F9}"/>
    <dgm:cxn modelId="{EB459266-06D8-43DE-9844-0401BDEA9CB0}" type="presOf" srcId="{3BC749CF-230B-43BB-A6B2-E12534AC57AB}" destId="{EF923699-ABCD-4FF0-8B0A-C71E27EE0F2F}" srcOrd="1" destOrd="0" presId="urn:microsoft.com/office/officeart/2005/8/layout/pyramid1"/>
    <dgm:cxn modelId="{E933D525-CDDC-4157-95DC-97C359559D76}" type="presOf" srcId="{106BA481-8C61-49BD-8EDA-11D43C3A1206}" destId="{76CAE225-7F6D-4D04-9920-859D3FE06AFD}" srcOrd="1" destOrd="0" presId="urn:microsoft.com/office/officeart/2005/8/layout/pyramid1"/>
    <dgm:cxn modelId="{00452140-DF94-484B-98D3-7F25C153C3D1}" type="presOf" srcId="{106BA481-8C61-49BD-8EDA-11D43C3A1206}" destId="{19A6CE5A-6EDD-46EB-99B9-6FB78B21C3FF}" srcOrd="0" destOrd="0" presId="urn:microsoft.com/office/officeart/2005/8/layout/pyramid1"/>
    <dgm:cxn modelId="{8D5B9C12-501A-422F-AF60-D4BE7A21BDE4}" type="presOf" srcId="{79A30FE1-19C3-4DAB-B431-4302F9748AE2}" destId="{C6A228A0-4C0E-4F2E-AB35-2C03C8CF2A06}" srcOrd="0" destOrd="0" presId="urn:microsoft.com/office/officeart/2005/8/layout/pyramid1"/>
    <dgm:cxn modelId="{C4EFA81A-2AC2-41FF-B677-F84453FFD013}" type="presOf" srcId="{9C800C4D-D1D7-4663-B123-E2A5C54410BA}" destId="{2CF896EA-2FB8-40C6-A59C-B54A93663C8A}" srcOrd="1" destOrd="0" presId="urn:microsoft.com/office/officeart/2005/8/layout/pyramid1"/>
    <dgm:cxn modelId="{356E4061-33C2-4927-A75F-CE1D8F58F30F}" srcId="{79A30FE1-19C3-4DAB-B431-4302F9748AE2}" destId="{9C800C4D-D1D7-4663-B123-E2A5C54410BA}" srcOrd="2" destOrd="0" parTransId="{267F3949-6561-4474-B8F4-A5A73A94B903}" sibTransId="{341719C9-57BC-455F-A957-BAD48A53B2B3}"/>
    <dgm:cxn modelId="{387966A1-852C-4C7F-9CC8-474E19674C4A}" type="presOf" srcId="{3BC749CF-230B-43BB-A6B2-E12534AC57AB}" destId="{324DD72A-CD4C-43AC-B669-3D822B792FBC}" srcOrd="0" destOrd="0" presId="urn:microsoft.com/office/officeart/2005/8/layout/pyramid1"/>
    <dgm:cxn modelId="{91BB4A81-68AD-4DDA-8F95-68A0B572B35D}" srcId="{79A30FE1-19C3-4DAB-B431-4302F9748AE2}" destId="{106BA481-8C61-49BD-8EDA-11D43C3A1206}" srcOrd="0" destOrd="0" parTransId="{A83C218B-1429-497F-81A4-4123592AD12D}" sibTransId="{843F0A70-60C6-4448-855D-91D0F0E784CB}"/>
    <dgm:cxn modelId="{A4D3ACBF-08DA-40C0-A644-EEB689F6C19F}" type="presParOf" srcId="{C6A228A0-4C0E-4F2E-AB35-2C03C8CF2A06}" destId="{3B54D5B6-881D-41BF-92CB-1477D141656F}" srcOrd="0" destOrd="0" presId="urn:microsoft.com/office/officeart/2005/8/layout/pyramid1"/>
    <dgm:cxn modelId="{4E5D75BE-2DD2-457C-BC84-F54919103C67}" type="presParOf" srcId="{3B54D5B6-881D-41BF-92CB-1477D141656F}" destId="{19A6CE5A-6EDD-46EB-99B9-6FB78B21C3FF}" srcOrd="0" destOrd="0" presId="urn:microsoft.com/office/officeart/2005/8/layout/pyramid1"/>
    <dgm:cxn modelId="{BF19CC29-FC24-43F3-82E2-6FC77C2FCD55}" type="presParOf" srcId="{3B54D5B6-881D-41BF-92CB-1477D141656F}" destId="{76CAE225-7F6D-4D04-9920-859D3FE06AFD}" srcOrd="1" destOrd="0" presId="urn:microsoft.com/office/officeart/2005/8/layout/pyramid1"/>
    <dgm:cxn modelId="{8C154A49-6609-4AD1-9517-B9EC478C7D72}" type="presParOf" srcId="{C6A228A0-4C0E-4F2E-AB35-2C03C8CF2A06}" destId="{B7F7BC26-C5A3-4B18-9C04-DE9FE6CA05E5}" srcOrd="1" destOrd="0" presId="urn:microsoft.com/office/officeart/2005/8/layout/pyramid1"/>
    <dgm:cxn modelId="{19B16B9F-4748-4105-B00C-413D353CA5A4}" type="presParOf" srcId="{B7F7BC26-C5A3-4B18-9C04-DE9FE6CA05E5}" destId="{324DD72A-CD4C-43AC-B669-3D822B792FBC}" srcOrd="0" destOrd="0" presId="urn:microsoft.com/office/officeart/2005/8/layout/pyramid1"/>
    <dgm:cxn modelId="{668AAE75-DB87-4857-9A7E-8F0EAC30A611}" type="presParOf" srcId="{B7F7BC26-C5A3-4B18-9C04-DE9FE6CA05E5}" destId="{EF923699-ABCD-4FF0-8B0A-C71E27EE0F2F}" srcOrd="1" destOrd="0" presId="urn:microsoft.com/office/officeart/2005/8/layout/pyramid1"/>
    <dgm:cxn modelId="{05EFC436-CAE1-4A1F-9F21-C2043E7E3F3C}" type="presParOf" srcId="{C6A228A0-4C0E-4F2E-AB35-2C03C8CF2A06}" destId="{71B4E249-BA57-4C64-B209-6A8AEE4ACC41}" srcOrd="2" destOrd="0" presId="urn:microsoft.com/office/officeart/2005/8/layout/pyramid1"/>
    <dgm:cxn modelId="{E625B9FD-9961-4F9D-87BA-6B0A6C57AB68}" type="presParOf" srcId="{71B4E249-BA57-4C64-B209-6A8AEE4ACC41}" destId="{7F8F50A6-A8C6-4B71-A422-C7B1FCA4F8B8}" srcOrd="0" destOrd="0" presId="urn:microsoft.com/office/officeart/2005/8/layout/pyramid1"/>
    <dgm:cxn modelId="{0F182DD5-2E5B-4771-8B41-EA2FB48AA6F4}" type="presParOf" srcId="{71B4E249-BA57-4C64-B209-6A8AEE4ACC41}" destId="{2CF896EA-2FB8-40C6-A59C-B54A93663C8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2BEEE5-7351-4BC2-BBF0-DAE2BB9FBDF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E8CEAA-0BBD-4E0A-8358-A99378ECAD1F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Коммуникация</a:t>
          </a:r>
          <a:endParaRPr lang="ru-RU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277C37-4E59-4553-8D31-256CBB112144}" type="parTrans" cxnId="{AF31081C-E027-4EE6-AE76-385094C3A87C}">
      <dgm:prSet/>
      <dgm:spPr/>
      <dgm:t>
        <a:bodyPr/>
        <a:lstStyle/>
        <a:p>
          <a:endParaRPr lang="ru-RU"/>
        </a:p>
      </dgm:t>
    </dgm:pt>
    <dgm:pt modelId="{CAABCEC0-F9F3-43E7-8A6B-CA6F6B929308}" type="sibTrans" cxnId="{AF31081C-E027-4EE6-AE76-385094C3A87C}">
      <dgm:prSet/>
      <dgm:spPr/>
      <dgm:t>
        <a:bodyPr/>
        <a:lstStyle/>
        <a:p>
          <a:endParaRPr lang="ru-RU"/>
        </a:p>
      </dgm:t>
    </dgm:pt>
    <dgm:pt modelId="{55F83E79-8ABF-4153-8CF2-9B40B7CBF92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</a:t>
          </a:r>
          <a:endParaRPr lang="ru-RU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2905E4-8B50-42F5-A8EC-89C105CC549C}" type="parTrans" cxnId="{AA88F4C4-A5EA-4D38-A8A7-D20BC21805CA}">
      <dgm:prSet/>
      <dgm:spPr>
        <a:solidFill>
          <a:srgbClr val="FF9999"/>
        </a:solidFill>
      </dgm:spPr>
      <dgm:t>
        <a:bodyPr/>
        <a:lstStyle/>
        <a:p>
          <a:endParaRPr lang="ru-RU"/>
        </a:p>
      </dgm:t>
    </dgm:pt>
    <dgm:pt modelId="{A2D35F39-CB96-41FE-906C-0619604F1CAC}" type="sibTrans" cxnId="{AA88F4C4-A5EA-4D38-A8A7-D20BC21805CA}">
      <dgm:prSet/>
      <dgm:spPr/>
      <dgm:t>
        <a:bodyPr/>
        <a:lstStyle/>
        <a:p>
          <a:endParaRPr lang="ru-RU"/>
        </a:p>
      </dgm:t>
    </dgm:pt>
    <dgm:pt modelId="{1E884907-D04A-435B-9A88-E0C7660E29F0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</a:t>
          </a:r>
          <a:endParaRPr lang="ru-RU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796271-D871-461F-BDBD-DE79FED4F21E}" type="parTrans" cxnId="{6A4A091C-D1A3-4873-827F-C16EB0E60D72}">
      <dgm:prSet/>
      <dgm:spPr>
        <a:solidFill>
          <a:srgbClr val="FF9999"/>
        </a:solidFill>
      </dgm:spPr>
      <dgm:t>
        <a:bodyPr/>
        <a:lstStyle/>
        <a:p>
          <a:endParaRPr lang="ru-RU"/>
        </a:p>
      </dgm:t>
    </dgm:pt>
    <dgm:pt modelId="{5EE88E78-2941-48CA-A101-53CB28545926}" type="sibTrans" cxnId="{6A4A091C-D1A3-4873-827F-C16EB0E60D72}">
      <dgm:prSet/>
      <dgm:spPr/>
      <dgm:t>
        <a:bodyPr/>
        <a:lstStyle/>
        <a:p>
          <a:endParaRPr lang="ru-RU"/>
        </a:p>
      </dgm:t>
    </dgm:pt>
    <dgm:pt modelId="{7C767016-E16D-4097-8FF3-D6DA3369F38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Редактура</a:t>
          </a:r>
          <a:endParaRPr lang="ru-RU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BD8561-902A-46BD-A0AA-A0C91CE88E13}" type="parTrans" cxnId="{F4F2D3DC-342E-4007-A49B-AD1C80467507}">
      <dgm:prSet/>
      <dgm:spPr>
        <a:solidFill>
          <a:srgbClr val="FF9999"/>
        </a:solidFill>
      </dgm:spPr>
      <dgm:t>
        <a:bodyPr/>
        <a:lstStyle/>
        <a:p>
          <a:endParaRPr lang="ru-RU"/>
        </a:p>
      </dgm:t>
    </dgm:pt>
    <dgm:pt modelId="{A0D58DFA-683D-4603-BC37-2D38661497CB}" type="sibTrans" cxnId="{F4F2D3DC-342E-4007-A49B-AD1C80467507}">
      <dgm:prSet/>
      <dgm:spPr/>
      <dgm:t>
        <a:bodyPr/>
        <a:lstStyle/>
        <a:p>
          <a:endParaRPr lang="ru-RU"/>
        </a:p>
      </dgm:t>
    </dgm:pt>
    <dgm:pt modelId="{8EF3B0B9-97FC-4E78-B6A2-7F389D86833F}" type="pres">
      <dgm:prSet presAssocID="{6E2BEEE5-7351-4BC2-BBF0-DAE2BB9FBD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76FB78-DC8F-40C6-99C0-628217BE55F7}" type="pres">
      <dgm:prSet presAssocID="{99E8CEAA-0BBD-4E0A-8358-A99378ECAD1F}" presName="centerShape" presStyleLbl="node0" presStyleIdx="0" presStyleCnt="1" custScaleX="182060" custScaleY="76189" custLinFactNeighborX="-1000" custLinFactNeighborY="4755"/>
      <dgm:spPr/>
      <dgm:t>
        <a:bodyPr/>
        <a:lstStyle/>
        <a:p>
          <a:endParaRPr lang="ru-RU"/>
        </a:p>
      </dgm:t>
    </dgm:pt>
    <dgm:pt modelId="{827ED33F-167D-4BD8-ABC2-1C6A2A1628C8}" type="pres">
      <dgm:prSet presAssocID="{322905E4-8B50-42F5-A8EC-89C105CC549C}" presName="parTrans" presStyleLbl="bgSibTrans2D1" presStyleIdx="0" presStyleCnt="3" custAng="559039" custScaleX="45285" custLinFactNeighborX="10032" custLinFactNeighborY="87721"/>
      <dgm:spPr/>
      <dgm:t>
        <a:bodyPr/>
        <a:lstStyle/>
        <a:p>
          <a:endParaRPr lang="ru-RU"/>
        </a:p>
      </dgm:t>
    </dgm:pt>
    <dgm:pt modelId="{723CF0AF-9BDD-4871-8A50-4DD8B8567B69}" type="pres">
      <dgm:prSet presAssocID="{55F83E79-8ABF-4153-8CF2-9B40B7CBF92C}" presName="node" presStyleLbl="node1" presStyleIdx="0" presStyleCnt="3" custScaleY="68990" custRadScaleRad="141631" custRadScaleInc="-18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1F124-E9CB-4F21-ABE5-CAF611F4E48C}" type="pres">
      <dgm:prSet presAssocID="{03796271-D871-461F-BDBD-DE79FED4F21E}" presName="parTrans" presStyleLbl="bgSibTrans2D1" presStyleIdx="1" presStyleCnt="3" custScaleX="42554" custLinFactNeighborX="-1238" custLinFactNeighborY="15068"/>
      <dgm:spPr/>
      <dgm:t>
        <a:bodyPr/>
        <a:lstStyle/>
        <a:p>
          <a:endParaRPr lang="ru-RU"/>
        </a:p>
      </dgm:t>
    </dgm:pt>
    <dgm:pt modelId="{0567013E-03E8-4740-B3C6-0B856D2041ED}" type="pres">
      <dgm:prSet presAssocID="{1E884907-D04A-435B-9A88-E0C7660E29F0}" presName="node" presStyleLbl="node1" presStyleIdx="1" presStyleCnt="3" custScaleY="65867" custRadScaleRad="83634" custRadScaleInc="-3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01101-2424-43A6-A2CC-60F51A8305C6}" type="pres">
      <dgm:prSet presAssocID="{9ABD8561-902A-46BD-A0AA-A0C91CE88E13}" presName="parTrans" presStyleLbl="bgSibTrans2D1" presStyleIdx="2" presStyleCnt="3" custAng="20926506" custScaleX="44357" custLinFactNeighborX="-12492" custLinFactNeighborY="80506"/>
      <dgm:spPr/>
      <dgm:t>
        <a:bodyPr/>
        <a:lstStyle/>
        <a:p>
          <a:endParaRPr lang="ru-RU"/>
        </a:p>
      </dgm:t>
    </dgm:pt>
    <dgm:pt modelId="{8967E4B2-0A6E-415B-BE04-1C965069DB1D}" type="pres">
      <dgm:prSet presAssocID="{7C767016-E16D-4097-8FF3-D6DA3369F38A}" presName="node" presStyleLbl="node1" presStyleIdx="2" presStyleCnt="3" custScaleX="106799" custScaleY="70958" custRadScaleRad="143943" custRadScaleInc="17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D1465B-8977-409F-A8BD-EAF8FF0DBB50}" type="presOf" srcId="{1E884907-D04A-435B-9A88-E0C7660E29F0}" destId="{0567013E-03E8-4740-B3C6-0B856D2041ED}" srcOrd="0" destOrd="0" presId="urn:microsoft.com/office/officeart/2005/8/layout/radial4"/>
    <dgm:cxn modelId="{110F7A62-FF10-42F9-B772-AAE863CB9242}" type="presOf" srcId="{99E8CEAA-0BBD-4E0A-8358-A99378ECAD1F}" destId="{8176FB78-DC8F-40C6-99C0-628217BE55F7}" srcOrd="0" destOrd="0" presId="urn:microsoft.com/office/officeart/2005/8/layout/radial4"/>
    <dgm:cxn modelId="{F4F2D3DC-342E-4007-A49B-AD1C80467507}" srcId="{99E8CEAA-0BBD-4E0A-8358-A99378ECAD1F}" destId="{7C767016-E16D-4097-8FF3-D6DA3369F38A}" srcOrd="2" destOrd="0" parTransId="{9ABD8561-902A-46BD-A0AA-A0C91CE88E13}" sibTransId="{A0D58DFA-683D-4603-BC37-2D38661497CB}"/>
    <dgm:cxn modelId="{4ECCF6AB-6110-4DC0-BE4C-217B1CEFB806}" type="presOf" srcId="{03796271-D871-461F-BDBD-DE79FED4F21E}" destId="{08F1F124-E9CB-4F21-ABE5-CAF611F4E48C}" srcOrd="0" destOrd="0" presId="urn:microsoft.com/office/officeart/2005/8/layout/radial4"/>
    <dgm:cxn modelId="{AA88F4C4-A5EA-4D38-A8A7-D20BC21805CA}" srcId="{99E8CEAA-0BBD-4E0A-8358-A99378ECAD1F}" destId="{55F83E79-8ABF-4153-8CF2-9B40B7CBF92C}" srcOrd="0" destOrd="0" parTransId="{322905E4-8B50-42F5-A8EC-89C105CC549C}" sibTransId="{A2D35F39-CB96-41FE-906C-0619604F1CAC}"/>
    <dgm:cxn modelId="{4E83A092-2606-448C-A02D-2EED316BDF20}" type="presOf" srcId="{55F83E79-8ABF-4153-8CF2-9B40B7CBF92C}" destId="{723CF0AF-9BDD-4871-8A50-4DD8B8567B69}" srcOrd="0" destOrd="0" presId="urn:microsoft.com/office/officeart/2005/8/layout/radial4"/>
    <dgm:cxn modelId="{6A4A091C-D1A3-4873-827F-C16EB0E60D72}" srcId="{99E8CEAA-0BBD-4E0A-8358-A99378ECAD1F}" destId="{1E884907-D04A-435B-9A88-E0C7660E29F0}" srcOrd="1" destOrd="0" parTransId="{03796271-D871-461F-BDBD-DE79FED4F21E}" sibTransId="{5EE88E78-2941-48CA-A101-53CB28545926}"/>
    <dgm:cxn modelId="{5E564A5D-66F3-4835-A3A3-E9A4D3BC1D1D}" type="presOf" srcId="{6E2BEEE5-7351-4BC2-BBF0-DAE2BB9FBDF3}" destId="{8EF3B0B9-97FC-4E78-B6A2-7F389D86833F}" srcOrd="0" destOrd="0" presId="urn:microsoft.com/office/officeart/2005/8/layout/radial4"/>
    <dgm:cxn modelId="{A7FE05D1-3B40-47F4-AE12-840D25C28C5B}" type="presOf" srcId="{322905E4-8B50-42F5-A8EC-89C105CC549C}" destId="{827ED33F-167D-4BD8-ABC2-1C6A2A1628C8}" srcOrd="0" destOrd="0" presId="urn:microsoft.com/office/officeart/2005/8/layout/radial4"/>
    <dgm:cxn modelId="{59A9D7BC-AE14-499D-BC89-77CD0EB8E339}" type="presOf" srcId="{7C767016-E16D-4097-8FF3-D6DA3369F38A}" destId="{8967E4B2-0A6E-415B-BE04-1C965069DB1D}" srcOrd="0" destOrd="0" presId="urn:microsoft.com/office/officeart/2005/8/layout/radial4"/>
    <dgm:cxn modelId="{CEE24E3C-0339-4648-8815-52532A08A4AB}" type="presOf" srcId="{9ABD8561-902A-46BD-A0AA-A0C91CE88E13}" destId="{B2501101-2424-43A6-A2CC-60F51A8305C6}" srcOrd="0" destOrd="0" presId="urn:microsoft.com/office/officeart/2005/8/layout/radial4"/>
    <dgm:cxn modelId="{AF31081C-E027-4EE6-AE76-385094C3A87C}" srcId="{6E2BEEE5-7351-4BC2-BBF0-DAE2BB9FBDF3}" destId="{99E8CEAA-0BBD-4E0A-8358-A99378ECAD1F}" srcOrd="0" destOrd="0" parTransId="{42277C37-4E59-4553-8D31-256CBB112144}" sibTransId="{CAABCEC0-F9F3-43E7-8A6B-CA6F6B929308}"/>
    <dgm:cxn modelId="{714A6EC2-4149-41BD-B1A9-9FE2865C51D6}" type="presParOf" srcId="{8EF3B0B9-97FC-4E78-B6A2-7F389D86833F}" destId="{8176FB78-DC8F-40C6-99C0-628217BE55F7}" srcOrd="0" destOrd="0" presId="urn:microsoft.com/office/officeart/2005/8/layout/radial4"/>
    <dgm:cxn modelId="{1F6A5892-3941-475D-98B5-EB588E8031F3}" type="presParOf" srcId="{8EF3B0B9-97FC-4E78-B6A2-7F389D86833F}" destId="{827ED33F-167D-4BD8-ABC2-1C6A2A1628C8}" srcOrd="1" destOrd="0" presId="urn:microsoft.com/office/officeart/2005/8/layout/radial4"/>
    <dgm:cxn modelId="{D2FE6721-E34B-444E-A616-EFE48E64EB8D}" type="presParOf" srcId="{8EF3B0B9-97FC-4E78-B6A2-7F389D86833F}" destId="{723CF0AF-9BDD-4871-8A50-4DD8B8567B69}" srcOrd="2" destOrd="0" presId="urn:microsoft.com/office/officeart/2005/8/layout/radial4"/>
    <dgm:cxn modelId="{988392F0-7465-45A0-9ECC-E9978DC9417F}" type="presParOf" srcId="{8EF3B0B9-97FC-4E78-B6A2-7F389D86833F}" destId="{08F1F124-E9CB-4F21-ABE5-CAF611F4E48C}" srcOrd="3" destOrd="0" presId="urn:microsoft.com/office/officeart/2005/8/layout/radial4"/>
    <dgm:cxn modelId="{BAFF0612-9265-47EA-AFA5-B7E63DFDE2F1}" type="presParOf" srcId="{8EF3B0B9-97FC-4E78-B6A2-7F389D86833F}" destId="{0567013E-03E8-4740-B3C6-0B856D2041ED}" srcOrd="4" destOrd="0" presId="urn:microsoft.com/office/officeart/2005/8/layout/radial4"/>
    <dgm:cxn modelId="{A292B1F4-5636-4406-909C-3E439A450BC9}" type="presParOf" srcId="{8EF3B0B9-97FC-4E78-B6A2-7F389D86833F}" destId="{B2501101-2424-43A6-A2CC-60F51A8305C6}" srcOrd="5" destOrd="0" presId="urn:microsoft.com/office/officeart/2005/8/layout/radial4"/>
    <dgm:cxn modelId="{4F8EEEA4-6E0F-4124-A656-2870003D02BF}" type="presParOf" srcId="{8EF3B0B9-97FC-4E78-B6A2-7F389D86833F}" destId="{8967E4B2-0A6E-415B-BE04-1C965069DB1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923AFD-D1C6-4F69-8C9F-664A0348A5F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65E4CF-AA78-44B4-9293-A769F5F0E12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Наука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C562CE-E562-4FC5-BCB5-B6E1B71991A7}" type="parTrans" cxnId="{9D823048-E59C-4AA9-9778-5C1549D9D542}">
      <dgm:prSet/>
      <dgm:spPr/>
      <dgm:t>
        <a:bodyPr/>
        <a:lstStyle/>
        <a:p>
          <a:endParaRPr lang="ru-RU"/>
        </a:p>
      </dgm:t>
    </dgm:pt>
    <dgm:pt modelId="{B5E43CAC-891A-4054-AB0B-E5C2B3A8FB13}" type="sibTrans" cxnId="{9D823048-E59C-4AA9-9778-5C1549D9D542}">
      <dgm:prSet/>
      <dgm:spPr/>
      <dgm:t>
        <a:bodyPr/>
        <a:lstStyle/>
        <a:p>
          <a:endParaRPr lang="ru-RU"/>
        </a:p>
      </dgm:t>
    </dgm:pt>
    <dgm:pt modelId="{917B694C-A59B-46A3-B651-DF72CAA3C3CA}">
      <dgm:prSet phldrT="[Текст]" custT="1"/>
      <dgm:spPr>
        <a:solidFill>
          <a:srgbClr val="FF7C8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СМИ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5DFC7-3F49-404F-B14C-801A560D2A6B}" type="parTrans" cxnId="{074FDBEC-FD37-4007-906D-3D81AD544499}">
      <dgm:prSet/>
      <dgm:spPr/>
      <dgm:t>
        <a:bodyPr/>
        <a:lstStyle/>
        <a:p>
          <a:endParaRPr lang="ru-RU"/>
        </a:p>
      </dgm:t>
    </dgm:pt>
    <dgm:pt modelId="{FD5ACCDB-247B-44A3-8C41-82BC8EBCF7A1}" type="sibTrans" cxnId="{074FDBEC-FD37-4007-906D-3D81AD544499}">
      <dgm:prSet/>
      <dgm:spPr/>
      <dgm:t>
        <a:bodyPr/>
        <a:lstStyle/>
        <a:p>
          <a:endParaRPr lang="ru-RU"/>
        </a:p>
      </dgm:t>
    </dgm:pt>
    <dgm:pt modelId="{BD4157FD-D4E6-49E0-B176-0A6850A2E6BE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Культура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921AEF-F188-41C1-AD07-CCB9D96980EA}" type="parTrans" cxnId="{E8C18697-7FE3-4393-A6BE-E8C616423748}">
      <dgm:prSet/>
      <dgm:spPr/>
      <dgm:t>
        <a:bodyPr/>
        <a:lstStyle/>
        <a:p>
          <a:endParaRPr lang="ru-RU"/>
        </a:p>
      </dgm:t>
    </dgm:pt>
    <dgm:pt modelId="{02E716DE-24DB-4428-8510-BB49BE2AEAD3}" type="sibTrans" cxnId="{E8C18697-7FE3-4393-A6BE-E8C616423748}">
      <dgm:prSet/>
      <dgm:spPr/>
      <dgm:t>
        <a:bodyPr/>
        <a:lstStyle/>
        <a:p>
          <a:endParaRPr lang="ru-RU"/>
        </a:p>
      </dgm:t>
    </dgm:pt>
    <dgm:pt modelId="{DE0EE0E2-CD78-4D37-9958-B26A3C1A2336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Производство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DEC701-AC09-49DA-86DA-67B137225F2F}" type="parTrans" cxnId="{77AADE88-38E9-4B09-99C9-E664D7877B1A}">
      <dgm:prSet/>
      <dgm:spPr/>
      <dgm:t>
        <a:bodyPr/>
        <a:lstStyle/>
        <a:p>
          <a:endParaRPr lang="ru-RU"/>
        </a:p>
      </dgm:t>
    </dgm:pt>
    <dgm:pt modelId="{8EF264B8-D965-43E5-9CAA-4A30CB03F5B6}" type="sibTrans" cxnId="{77AADE88-38E9-4B09-99C9-E664D7877B1A}">
      <dgm:prSet/>
      <dgm:spPr/>
      <dgm:t>
        <a:bodyPr/>
        <a:lstStyle/>
        <a:p>
          <a:endParaRPr lang="ru-RU"/>
        </a:p>
      </dgm:t>
    </dgm:pt>
    <dgm:pt modelId="{DAB7DE24-E209-4303-8B4A-6976A436E90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Педагогика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A49B23-4A2D-4014-901B-D428A904878C}" type="parTrans" cxnId="{FEE61D43-DD05-4A82-B425-072ABCB47A4C}">
      <dgm:prSet/>
      <dgm:spPr/>
      <dgm:t>
        <a:bodyPr/>
        <a:lstStyle/>
        <a:p>
          <a:endParaRPr lang="ru-RU"/>
        </a:p>
      </dgm:t>
    </dgm:pt>
    <dgm:pt modelId="{52587CB5-163B-49DA-B8C3-155CB28888DE}" type="sibTrans" cxnId="{FEE61D43-DD05-4A82-B425-072ABCB47A4C}">
      <dgm:prSet/>
      <dgm:spPr/>
      <dgm:t>
        <a:bodyPr/>
        <a:lstStyle/>
        <a:p>
          <a:endParaRPr lang="ru-RU"/>
        </a:p>
      </dgm:t>
    </dgm:pt>
    <dgm:pt modelId="{19458697-A500-41C4-A112-8E7F61286A4F}" type="pres">
      <dgm:prSet presAssocID="{C4923AFD-D1C6-4F69-8C9F-664A0348A5F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786901-B40D-4C44-AEF1-E7F4446141B9}" type="pres">
      <dgm:prSet presAssocID="{6265E4CF-AA78-44B4-9293-A769F5F0E128}" presName="node" presStyleLbl="node1" presStyleIdx="0" presStyleCnt="5" custScaleX="149417" custScaleY="114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A12A6-7195-48E5-88E1-A5B11AE3BD2C}" type="pres">
      <dgm:prSet presAssocID="{6265E4CF-AA78-44B4-9293-A769F5F0E128}" presName="spNode" presStyleCnt="0"/>
      <dgm:spPr/>
    </dgm:pt>
    <dgm:pt modelId="{E64DE8B7-04F7-459C-BEE3-59C1AE032887}" type="pres">
      <dgm:prSet presAssocID="{B5E43CAC-891A-4054-AB0B-E5C2B3A8FB13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7FCB36C-0987-4FA1-8B17-43D51525739E}" type="pres">
      <dgm:prSet presAssocID="{917B694C-A59B-46A3-B651-DF72CAA3C3CA}" presName="node" presStyleLbl="node1" presStyleIdx="1" presStyleCnt="5" custScaleX="163371" custScaleY="119566" custRadScaleRad="98983" custRadScaleInc="2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576BC-0C51-4878-86E0-D5688AF12647}" type="pres">
      <dgm:prSet presAssocID="{917B694C-A59B-46A3-B651-DF72CAA3C3CA}" presName="spNode" presStyleCnt="0"/>
      <dgm:spPr/>
    </dgm:pt>
    <dgm:pt modelId="{9D4858F8-8C2E-44F0-9993-310D08F611DC}" type="pres">
      <dgm:prSet presAssocID="{FD5ACCDB-247B-44A3-8C41-82BC8EBCF7A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A0137C0-BE5F-4052-A3AA-D7D16009D430}" type="pres">
      <dgm:prSet presAssocID="{BD4157FD-D4E6-49E0-B176-0A6850A2E6BE}" presName="node" presStyleLbl="node1" presStyleIdx="2" presStyleCnt="5" custScaleX="163321" custScaleY="115430" custRadScaleRad="101860" custRadScaleInc="-69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5C476-7EE1-4F40-B2D9-98C447957C36}" type="pres">
      <dgm:prSet presAssocID="{BD4157FD-D4E6-49E0-B176-0A6850A2E6BE}" presName="spNode" presStyleCnt="0"/>
      <dgm:spPr/>
    </dgm:pt>
    <dgm:pt modelId="{8DA97C9C-D623-4CF7-B4C4-DCA8A20875F6}" type="pres">
      <dgm:prSet presAssocID="{02E716DE-24DB-4428-8510-BB49BE2AEAD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1FA435AC-7B1F-467C-BD58-7934F7294010}" type="pres">
      <dgm:prSet presAssocID="{DE0EE0E2-CD78-4D37-9958-B26A3C1A2336}" presName="node" presStyleLbl="node1" presStyleIdx="3" presStyleCnt="5" custScaleX="176568" custScaleY="111568" custRadScaleRad="102537" custRadScaleInc="63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B115B-9C66-4EC2-8F40-2849718F3511}" type="pres">
      <dgm:prSet presAssocID="{DE0EE0E2-CD78-4D37-9958-B26A3C1A2336}" presName="spNode" presStyleCnt="0"/>
      <dgm:spPr/>
    </dgm:pt>
    <dgm:pt modelId="{5D885C8A-8FAD-4B00-BF33-89C4FC273524}" type="pres">
      <dgm:prSet presAssocID="{8EF264B8-D965-43E5-9CAA-4A30CB03F5B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49DD56C-9CCC-4B4E-9F25-F3C8537A6216}" type="pres">
      <dgm:prSet presAssocID="{DAB7DE24-E209-4303-8B4A-6976A436E909}" presName="node" presStyleLbl="node1" presStyleIdx="4" presStyleCnt="5" custScaleX="174417" custScaleY="119566" custRadScaleRad="100159" custRadScaleInc="-3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8EFB1-0BAD-4E22-A763-8118696475F1}" type="pres">
      <dgm:prSet presAssocID="{DAB7DE24-E209-4303-8B4A-6976A436E909}" presName="spNode" presStyleCnt="0"/>
      <dgm:spPr/>
    </dgm:pt>
    <dgm:pt modelId="{85C850D1-839D-4652-8F67-1099E97B3BDD}" type="pres">
      <dgm:prSet presAssocID="{52587CB5-163B-49DA-B8C3-155CB28888DE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8C18697-7FE3-4393-A6BE-E8C616423748}" srcId="{C4923AFD-D1C6-4F69-8C9F-664A0348A5FD}" destId="{BD4157FD-D4E6-49E0-B176-0A6850A2E6BE}" srcOrd="2" destOrd="0" parTransId="{12921AEF-F188-41C1-AD07-CCB9D96980EA}" sibTransId="{02E716DE-24DB-4428-8510-BB49BE2AEAD3}"/>
    <dgm:cxn modelId="{127152F7-A77E-41DF-AE5C-C0B1AA6304E7}" type="presOf" srcId="{BD4157FD-D4E6-49E0-B176-0A6850A2E6BE}" destId="{1A0137C0-BE5F-4052-A3AA-D7D16009D430}" srcOrd="0" destOrd="0" presId="urn:microsoft.com/office/officeart/2005/8/layout/cycle6"/>
    <dgm:cxn modelId="{6056DE3E-9F44-43A3-8ACD-EB9B8C4CAC52}" type="presOf" srcId="{8EF264B8-D965-43E5-9CAA-4A30CB03F5B6}" destId="{5D885C8A-8FAD-4B00-BF33-89C4FC273524}" srcOrd="0" destOrd="0" presId="urn:microsoft.com/office/officeart/2005/8/layout/cycle6"/>
    <dgm:cxn modelId="{9D823048-E59C-4AA9-9778-5C1549D9D542}" srcId="{C4923AFD-D1C6-4F69-8C9F-664A0348A5FD}" destId="{6265E4CF-AA78-44B4-9293-A769F5F0E128}" srcOrd="0" destOrd="0" parTransId="{88C562CE-E562-4FC5-BCB5-B6E1B71991A7}" sibTransId="{B5E43CAC-891A-4054-AB0B-E5C2B3A8FB13}"/>
    <dgm:cxn modelId="{074FDBEC-FD37-4007-906D-3D81AD544499}" srcId="{C4923AFD-D1C6-4F69-8C9F-664A0348A5FD}" destId="{917B694C-A59B-46A3-B651-DF72CAA3C3CA}" srcOrd="1" destOrd="0" parTransId="{1D95DFC7-3F49-404F-B14C-801A560D2A6B}" sibTransId="{FD5ACCDB-247B-44A3-8C41-82BC8EBCF7A1}"/>
    <dgm:cxn modelId="{FEE61D43-DD05-4A82-B425-072ABCB47A4C}" srcId="{C4923AFD-D1C6-4F69-8C9F-664A0348A5FD}" destId="{DAB7DE24-E209-4303-8B4A-6976A436E909}" srcOrd="4" destOrd="0" parTransId="{0EA49B23-4A2D-4014-901B-D428A904878C}" sibTransId="{52587CB5-163B-49DA-B8C3-155CB28888DE}"/>
    <dgm:cxn modelId="{63808836-9BFE-4B25-97EA-1AD0C65F2141}" type="presOf" srcId="{B5E43CAC-891A-4054-AB0B-E5C2B3A8FB13}" destId="{E64DE8B7-04F7-459C-BEE3-59C1AE032887}" srcOrd="0" destOrd="0" presId="urn:microsoft.com/office/officeart/2005/8/layout/cycle6"/>
    <dgm:cxn modelId="{11296B78-45D9-456C-8A05-07C9F1060E08}" type="presOf" srcId="{DE0EE0E2-CD78-4D37-9958-B26A3C1A2336}" destId="{1FA435AC-7B1F-467C-BD58-7934F7294010}" srcOrd="0" destOrd="0" presId="urn:microsoft.com/office/officeart/2005/8/layout/cycle6"/>
    <dgm:cxn modelId="{77AADE88-38E9-4B09-99C9-E664D7877B1A}" srcId="{C4923AFD-D1C6-4F69-8C9F-664A0348A5FD}" destId="{DE0EE0E2-CD78-4D37-9958-B26A3C1A2336}" srcOrd="3" destOrd="0" parTransId="{88DEC701-AC09-49DA-86DA-67B137225F2F}" sibTransId="{8EF264B8-D965-43E5-9CAA-4A30CB03F5B6}"/>
    <dgm:cxn modelId="{07BCEC0D-7720-4E0C-B2E0-1FE07873C82B}" type="presOf" srcId="{02E716DE-24DB-4428-8510-BB49BE2AEAD3}" destId="{8DA97C9C-D623-4CF7-B4C4-DCA8A20875F6}" srcOrd="0" destOrd="0" presId="urn:microsoft.com/office/officeart/2005/8/layout/cycle6"/>
    <dgm:cxn modelId="{D5B14B63-0C8A-4073-A437-8D951C6A8DC4}" type="presOf" srcId="{FD5ACCDB-247B-44A3-8C41-82BC8EBCF7A1}" destId="{9D4858F8-8C2E-44F0-9993-310D08F611DC}" srcOrd="0" destOrd="0" presId="urn:microsoft.com/office/officeart/2005/8/layout/cycle6"/>
    <dgm:cxn modelId="{4C405422-5E20-4D11-9316-21693E0C4BBA}" type="presOf" srcId="{52587CB5-163B-49DA-B8C3-155CB28888DE}" destId="{85C850D1-839D-4652-8F67-1099E97B3BDD}" srcOrd="0" destOrd="0" presId="urn:microsoft.com/office/officeart/2005/8/layout/cycle6"/>
    <dgm:cxn modelId="{F452991A-66C7-4E07-9104-3F1F29223EAD}" type="presOf" srcId="{C4923AFD-D1C6-4F69-8C9F-664A0348A5FD}" destId="{19458697-A500-41C4-A112-8E7F61286A4F}" srcOrd="0" destOrd="0" presId="urn:microsoft.com/office/officeart/2005/8/layout/cycle6"/>
    <dgm:cxn modelId="{4CE1893C-2B5A-4D87-8AE5-1882F3AB2C26}" type="presOf" srcId="{917B694C-A59B-46A3-B651-DF72CAA3C3CA}" destId="{A7FCB36C-0987-4FA1-8B17-43D51525739E}" srcOrd="0" destOrd="0" presId="urn:microsoft.com/office/officeart/2005/8/layout/cycle6"/>
    <dgm:cxn modelId="{B389D8EA-C096-4E62-A103-C64BE2B62F5B}" type="presOf" srcId="{6265E4CF-AA78-44B4-9293-A769F5F0E128}" destId="{C4786901-B40D-4C44-AEF1-E7F4446141B9}" srcOrd="0" destOrd="0" presId="urn:microsoft.com/office/officeart/2005/8/layout/cycle6"/>
    <dgm:cxn modelId="{7ECF2AD8-DE8C-45B6-BB2B-2F404EBCD11A}" type="presOf" srcId="{DAB7DE24-E209-4303-8B4A-6976A436E909}" destId="{049DD56C-9CCC-4B4E-9F25-F3C8537A6216}" srcOrd="0" destOrd="0" presId="urn:microsoft.com/office/officeart/2005/8/layout/cycle6"/>
    <dgm:cxn modelId="{C812CD2B-1B59-4321-AEEB-4619BBE8A94F}" type="presParOf" srcId="{19458697-A500-41C4-A112-8E7F61286A4F}" destId="{C4786901-B40D-4C44-AEF1-E7F4446141B9}" srcOrd="0" destOrd="0" presId="urn:microsoft.com/office/officeart/2005/8/layout/cycle6"/>
    <dgm:cxn modelId="{CC12DAC2-31E8-4F01-8432-BA126BBB592B}" type="presParOf" srcId="{19458697-A500-41C4-A112-8E7F61286A4F}" destId="{823A12A6-7195-48E5-88E1-A5B11AE3BD2C}" srcOrd="1" destOrd="0" presId="urn:microsoft.com/office/officeart/2005/8/layout/cycle6"/>
    <dgm:cxn modelId="{445EC4C5-EA59-466A-BA8C-E82872406D63}" type="presParOf" srcId="{19458697-A500-41C4-A112-8E7F61286A4F}" destId="{E64DE8B7-04F7-459C-BEE3-59C1AE032887}" srcOrd="2" destOrd="0" presId="urn:microsoft.com/office/officeart/2005/8/layout/cycle6"/>
    <dgm:cxn modelId="{8BECC04D-2746-4D4C-9973-EB71995391D3}" type="presParOf" srcId="{19458697-A500-41C4-A112-8E7F61286A4F}" destId="{A7FCB36C-0987-4FA1-8B17-43D51525739E}" srcOrd="3" destOrd="0" presId="urn:microsoft.com/office/officeart/2005/8/layout/cycle6"/>
    <dgm:cxn modelId="{A91442A5-C7E0-4030-8489-1CDD4851FE4F}" type="presParOf" srcId="{19458697-A500-41C4-A112-8E7F61286A4F}" destId="{707576BC-0C51-4878-86E0-D5688AF12647}" srcOrd="4" destOrd="0" presId="urn:microsoft.com/office/officeart/2005/8/layout/cycle6"/>
    <dgm:cxn modelId="{4D1E85A1-263A-4427-982C-9CDA29D7D620}" type="presParOf" srcId="{19458697-A500-41C4-A112-8E7F61286A4F}" destId="{9D4858F8-8C2E-44F0-9993-310D08F611DC}" srcOrd="5" destOrd="0" presId="urn:microsoft.com/office/officeart/2005/8/layout/cycle6"/>
    <dgm:cxn modelId="{2A5A78AD-5517-4F24-9843-659F3C8FA697}" type="presParOf" srcId="{19458697-A500-41C4-A112-8E7F61286A4F}" destId="{1A0137C0-BE5F-4052-A3AA-D7D16009D430}" srcOrd="6" destOrd="0" presId="urn:microsoft.com/office/officeart/2005/8/layout/cycle6"/>
    <dgm:cxn modelId="{0B7DDC02-54DF-4DE9-8E1A-88DEDD97CC35}" type="presParOf" srcId="{19458697-A500-41C4-A112-8E7F61286A4F}" destId="{4C55C476-7EE1-4F40-B2D9-98C447957C36}" srcOrd="7" destOrd="0" presId="urn:microsoft.com/office/officeart/2005/8/layout/cycle6"/>
    <dgm:cxn modelId="{5C7F91A1-6FF1-42D6-8401-31273D6B6A1A}" type="presParOf" srcId="{19458697-A500-41C4-A112-8E7F61286A4F}" destId="{8DA97C9C-D623-4CF7-B4C4-DCA8A20875F6}" srcOrd="8" destOrd="0" presId="urn:microsoft.com/office/officeart/2005/8/layout/cycle6"/>
    <dgm:cxn modelId="{B090AEFE-8BE8-4C25-9F33-FA169281D9E7}" type="presParOf" srcId="{19458697-A500-41C4-A112-8E7F61286A4F}" destId="{1FA435AC-7B1F-467C-BD58-7934F7294010}" srcOrd="9" destOrd="0" presId="urn:microsoft.com/office/officeart/2005/8/layout/cycle6"/>
    <dgm:cxn modelId="{94251CD3-3CAF-4E7A-95A8-0112496B7478}" type="presParOf" srcId="{19458697-A500-41C4-A112-8E7F61286A4F}" destId="{498B115B-9C66-4EC2-8F40-2849718F3511}" srcOrd="10" destOrd="0" presId="urn:microsoft.com/office/officeart/2005/8/layout/cycle6"/>
    <dgm:cxn modelId="{1A95B3CB-175C-4617-B4D6-21C27308A1E6}" type="presParOf" srcId="{19458697-A500-41C4-A112-8E7F61286A4F}" destId="{5D885C8A-8FAD-4B00-BF33-89C4FC273524}" srcOrd="11" destOrd="0" presId="urn:microsoft.com/office/officeart/2005/8/layout/cycle6"/>
    <dgm:cxn modelId="{C362EF10-2FD2-43F0-95F8-92E98ACE4D0E}" type="presParOf" srcId="{19458697-A500-41C4-A112-8E7F61286A4F}" destId="{049DD56C-9CCC-4B4E-9F25-F3C8537A6216}" srcOrd="12" destOrd="0" presId="urn:microsoft.com/office/officeart/2005/8/layout/cycle6"/>
    <dgm:cxn modelId="{4781BD57-744F-4528-96A5-D8B0A6E2F30D}" type="presParOf" srcId="{19458697-A500-41C4-A112-8E7F61286A4F}" destId="{8368EFB1-0BAD-4E22-A763-8118696475F1}" srcOrd="13" destOrd="0" presId="urn:microsoft.com/office/officeart/2005/8/layout/cycle6"/>
    <dgm:cxn modelId="{2EEDD0A2-673A-4D85-8670-F1D6B5880CEC}" type="presParOf" srcId="{19458697-A500-41C4-A112-8E7F61286A4F}" destId="{85C850D1-839D-4652-8F67-1099E97B3BD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17F54F-79AD-469A-AD40-73C209CFAB81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9FBD51A9-99B6-4444-AA1A-18857C7F861A}">
      <dgm:prSet phldrT="[Текст]" custT="1"/>
      <dgm:spPr/>
      <dgm:t>
        <a:bodyPr/>
        <a:lstStyle/>
        <a:p>
          <a:endParaRPr lang="ru-RU" sz="2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«Славянское рождество»</a:t>
          </a: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25 декабря 2015 г.,</a:t>
          </a: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17:30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85BBA3E2-D1B8-4554-AC02-1FB598AB46BC}" type="parTrans" cxnId="{AE025C6E-3530-4EF0-84FF-8BB8C90840D9}">
      <dgm:prSet/>
      <dgm:spPr/>
      <dgm:t>
        <a:bodyPr/>
        <a:lstStyle/>
        <a:p>
          <a:endParaRPr lang="ru-RU"/>
        </a:p>
      </dgm:t>
    </dgm:pt>
    <dgm:pt modelId="{36387EC7-7DD4-415B-84A8-7C9AD93F5BB4}" type="sibTrans" cxnId="{AE025C6E-3530-4EF0-84FF-8BB8C90840D9}">
      <dgm:prSet/>
      <dgm:spPr/>
      <dgm:t>
        <a:bodyPr/>
        <a:lstStyle/>
        <a:p>
          <a:endParaRPr lang="ru-RU"/>
        </a:p>
      </dgm:t>
    </dgm:pt>
    <dgm:pt modelId="{F17A286C-7527-476C-B981-3AF9CB354220}">
      <dgm:prSet phldrT="[Текст]" custT="1"/>
      <dgm:spPr/>
      <dgm:t>
        <a:bodyPr/>
        <a:lstStyle/>
        <a:p>
          <a:endParaRPr lang="ru-RU" sz="1900" dirty="0" smtClean="0"/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Конференция «Лишь слову жизнь дана»</a:t>
          </a: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23 апреля 2016 г.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95C266F3-E17E-4F14-9BAD-D77679BA0767}" type="parTrans" cxnId="{B8B65F9B-9E76-40C2-81B2-D8E0A725A503}">
      <dgm:prSet/>
      <dgm:spPr/>
      <dgm:t>
        <a:bodyPr/>
        <a:lstStyle/>
        <a:p>
          <a:endParaRPr lang="ru-RU"/>
        </a:p>
      </dgm:t>
    </dgm:pt>
    <dgm:pt modelId="{B3660B60-0E1B-4467-8F03-10697F2851EC}" type="sibTrans" cxnId="{B8B65F9B-9E76-40C2-81B2-D8E0A725A503}">
      <dgm:prSet/>
      <dgm:spPr/>
      <dgm:t>
        <a:bodyPr/>
        <a:lstStyle/>
        <a:p>
          <a:endParaRPr lang="ru-RU"/>
        </a:p>
      </dgm:t>
    </dgm:pt>
    <dgm:pt modelId="{2901BCD1-6C5A-489E-9308-8F29C52F4C29}" type="pres">
      <dgm:prSet presAssocID="{C917F54F-79AD-469A-AD40-73C209CFAB81}" presName="Name0" presStyleCnt="0">
        <dgm:presLayoutVars>
          <dgm:dir/>
          <dgm:resizeHandles val="exact"/>
        </dgm:presLayoutVars>
      </dgm:prSet>
      <dgm:spPr/>
    </dgm:pt>
    <dgm:pt modelId="{F1D8E675-29FF-4681-959E-1C5C7BD53911}" type="pres">
      <dgm:prSet presAssocID="{C917F54F-79AD-469A-AD40-73C209CFAB81}" presName="fgShape" presStyleLbl="fgShp" presStyleIdx="0" presStyleCnt="1" custLinFactNeighborX="-407" custLinFactNeighborY="1212"/>
      <dgm:spPr>
        <a:noFill/>
        <a:ln>
          <a:noFill/>
        </a:ln>
      </dgm:spPr>
    </dgm:pt>
    <dgm:pt modelId="{25A39477-815D-4749-9626-DBEDB53E1DB4}" type="pres">
      <dgm:prSet presAssocID="{C917F54F-79AD-469A-AD40-73C209CFAB81}" presName="linComp" presStyleCnt="0"/>
      <dgm:spPr/>
    </dgm:pt>
    <dgm:pt modelId="{60E3AA98-2A00-4089-88CE-D8954875AA59}" type="pres">
      <dgm:prSet presAssocID="{9FBD51A9-99B6-4444-AA1A-18857C7F861A}" presName="compNode" presStyleCnt="0"/>
      <dgm:spPr/>
    </dgm:pt>
    <dgm:pt modelId="{3DD20037-7CF6-46E5-B73C-E8979E65E3DD}" type="pres">
      <dgm:prSet presAssocID="{9FBD51A9-99B6-4444-AA1A-18857C7F861A}" presName="bkgdShape" presStyleLbl="node1" presStyleIdx="0" presStyleCnt="2" custLinFactNeighborX="367"/>
      <dgm:spPr/>
      <dgm:t>
        <a:bodyPr/>
        <a:lstStyle/>
        <a:p>
          <a:endParaRPr lang="ru-RU"/>
        </a:p>
      </dgm:t>
    </dgm:pt>
    <dgm:pt modelId="{F0586E61-C585-4F02-9D12-668D4DE743CC}" type="pres">
      <dgm:prSet presAssocID="{9FBD51A9-99B6-4444-AA1A-18857C7F861A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F0740-D0FA-4ADE-B68E-EAC4298418BF}" type="pres">
      <dgm:prSet presAssocID="{9FBD51A9-99B6-4444-AA1A-18857C7F861A}" presName="invisiNode" presStyleLbl="node1" presStyleIdx="0" presStyleCnt="2"/>
      <dgm:spPr/>
    </dgm:pt>
    <dgm:pt modelId="{FC305F3F-3D0C-4609-982A-50B52AF8F98B}" type="pres">
      <dgm:prSet presAssocID="{9FBD51A9-99B6-4444-AA1A-18857C7F861A}" presName="imagNode" presStyleLbl="fgImgPlace1" presStyleIdx="0" presStyleCnt="2" custScaleX="242253" custScaleY="111292" custLinFactNeighborX="-123" custLinFactNeighborY="62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ru-RU"/>
        </a:p>
      </dgm:t>
    </dgm:pt>
    <dgm:pt modelId="{B86A5DFD-C8E0-4AAD-A52C-C8805FBEF20A}" type="pres">
      <dgm:prSet presAssocID="{36387EC7-7DD4-415B-84A8-7C9AD93F5B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469A3F8-4741-4CDB-A6C0-89189955456C}" type="pres">
      <dgm:prSet presAssocID="{F17A286C-7527-476C-B981-3AF9CB354220}" presName="compNode" presStyleCnt="0"/>
      <dgm:spPr/>
    </dgm:pt>
    <dgm:pt modelId="{B750BB0B-F071-417B-AA22-F695168D9739}" type="pres">
      <dgm:prSet presAssocID="{F17A286C-7527-476C-B981-3AF9CB354220}" presName="bkgdShape" presStyleLbl="node1" presStyleIdx="1" presStyleCnt="2" custLinFactNeighborX="-1500"/>
      <dgm:spPr/>
      <dgm:t>
        <a:bodyPr/>
        <a:lstStyle/>
        <a:p>
          <a:endParaRPr lang="ru-RU"/>
        </a:p>
      </dgm:t>
    </dgm:pt>
    <dgm:pt modelId="{68CC63FE-F147-4EAB-A7BC-D6EA6BB16550}" type="pres">
      <dgm:prSet presAssocID="{F17A286C-7527-476C-B981-3AF9CB354220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B6C00-5604-4855-AAA4-11233FC853AC}" type="pres">
      <dgm:prSet presAssocID="{F17A286C-7527-476C-B981-3AF9CB354220}" presName="invisiNode" presStyleLbl="node1" presStyleIdx="1" presStyleCnt="2"/>
      <dgm:spPr/>
    </dgm:pt>
    <dgm:pt modelId="{F4494833-6B0D-459B-AEA8-AF0A8820B292}" type="pres">
      <dgm:prSet presAssocID="{F17A286C-7527-476C-B981-3AF9CB354220}" presName="imagNode" presStyleLbl="fgImgPlace1" presStyleIdx="1" presStyleCnt="2" custScaleX="249878" custScaleY="111417" custLinFactNeighborY="421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</dgm:ptLst>
  <dgm:cxnLst>
    <dgm:cxn modelId="{5AF5A196-E2DA-4936-B88E-B81C83549C05}" type="presOf" srcId="{F17A286C-7527-476C-B981-3AF9CB354220}" destId="{68CC63FE-F147-4EAB-A7BC-D6EA6BB16550}" srcOrd="1" destOrd="0" presId="urn:microsoft.com/office/officeart/2005/8/layout/hList7#1"/>
    <dgm:cxn modelId="{1901B2D3-34FC-475E-8529-5FB85F2A08D3}" type="presOf" srcId="{C917F54F-79AD-469A-AD40-73C209CFAB81}" destId="{2901BCD1-6C5A-489E-9308-8F29C52F4C29}" srcOrd="0" destOrd="0" presId="urn:microsoft.com/office/officeart/2005/8/layout/hList7#1"/>
    <dgm:cxn modelId="{AE025C6E-3530-4EF0-84FF-8BB8C90840D9}" srcId="{C917F54F-79AD-469A-AD40-73C209CFAB81}" destId="{9FBD51A9-99B6-4444-AA1A-18857C7F861A}" srcOrd="0" destOrd="0" parTransId="{85BBA3E2-D1B8-4554-AC02-1FB598AB46BC}" sibTransId="{36387EC7-7DD4-415B-84A8-7C9AD93F5BB4}"/>
    <dgm:cxn modelId="{BD9B15D6-082D-469A-B26D-61765BCA8A09}" type="presOf" srcId="{9FBD51A9-99B6-4444-AA1A-18857C7F861A}" destId="{F0586E61-C585-4F02-9D12-668D4DE743CC}" srcOrd="1" destOrd="0" presId="urn:microsoft.com/office/officeart/2005/8/layout/hList7#1"/>
    <dgm:cxn modelId="{D771ABD1-A1FC-4CC9-A3AD-45F6E396D430}" type="presOf" srcId="{9FBD51A9-99B6-4444-AA1A-18857C7F861A}" destId="{3DD20037-7CF6-46E5-B73C-E8979E65E3DD}" srcOrd="0" destOrd="0" presId="urn:microsoft.com/office/officeart/2005/8/layout/hList7#1"/>
    <dgm:cxn modelId="{13F6BF33-FD87-44C5-BBA0-5EBFC2CC3830}" type="presOf" srcId="{F17A286C-7527-476C-B981-3AF9CB354220}" destId="{B750BB0B-F071-417B-AA22-F695168D9739}" srcOrd="0" destOrd="0" presId="urn:microsoft.com/office/officeart/2005/8/layout/hList7#1"/>
    <dgm:cxn modelId="{B8B65F9B-9E76-40C2-81B2-D8E0A725A503}" srcId="{C917F54F-79AD-469A-AD40-73C209CFAB81}" destId="{F17A286C-7527-476C-B981-3AF9CB354220}" srcOrd="1" destOrd="0" parTransId="{95C266F3-E17E-4F14-9BAD-D77679BA0767}" sibTransId="{B3660B60-0E1B-4467-8F03-10697F2851EC}"/>
    <dgm:cxn modelId="{9F746D4F-9870-45E2-B52C-1175305DAF1A}" type="presOf" srcId="{36387EC7-7DD4-415B-84A8-7C9AD93F5BB4}" destId="{B86A5DFD-C8E0-4AAD-A52C-C8805FBEF20A}" srcOrd="0" destOrd="0" presId="urn:microsoft.com/office/officeart/2005/8/layout/hList7#1"/>
    <dgm:cxn modelId="{5E528E43-834E-4B2A-9E6D-A988E9B01C3B}" type="presParOf" srcId="{2901BCD1-6C5A-489E-9308-8F29C52F4C29}" destId="{F1D8E675-29FF-4681-959E-1C5C7BD53911}" srcOrd="0" destOrd="0" presId="urn:microsoft.com/office/officeart/2005/8/layout/hList7#1"/>
    <dgm:cxn modelId="{B22AD5C9-24CC-4E2E-8403-4F1F933E480E}" type="presParOf" srcId="{2901BCD1-6C5A-489E-9308-8F29C52F4C29}" destId="{25A39477-815D-4749-9626-DBEDB53E1DB4}" srcOrd="1" destOrd="0" presId="urn:microsoft.com/office/officeart/2005/8/layout/hList7#1"/>
    <dgm:cxn modelId="{8FE8BC4E-966D-4EA3-B9D2-F6D854EBEE56}" type="presParOf" srcId="{25A39477-815D-4749-9626-DBEDB53E1DB4}" destId="{60E3AA98-2A00-4089-88CE-D8954875AA59}" srcOrd="0" destOrd="0" presId="urn:microsoft.com/office/officeart/2005/8/layout/hList7#1"/>
    <dgm:cxn modelId="{DE6229A4-0BFE-4418-8287-F928F34BBAF0}" type="presParOf" srcId="{60E3AA98-2A00-4089-88CE-D8954875AA59}" destId="{3DD20037-7CF6-46E5-B73C-E8979E65E3DD}" srcOrd="0" destOrd="0" presId="urn:microsoft.com/office/officeart/2005/8/layout/hList7#1"/>
    <dgm:cxn modelId="{793A31D1-6E5C-4894-AAF5-E8EA7CD7D653}" type="presParOf" srcId="{60E3AA98-2A00-4089-88CE-D8954875AA59}" destId="{F0586E61-C585-4F02-9D12-668D4DE743CC}" srcOrd="1" destOrd="0" presId="urn:microsoft.com/office/officeart/2005/8/layout/hList7#1"/>
    <dgm:cxn modelId="{972A4183-C275-47DF-9561-EB51514A7A81}" type="presParOf" srcId="{60E3AA98-2A00-4089-88CE-D8954875AA59}" destId="{03EF0740-D0FA-4ADE-B68E-EAC4298418BF}" srcOrd="2" destOrd="0" presId="urn:microsoft.com/office/officeart/2005/8/layout/hList7#1"/>
    <dgm:cxn modelId="{52D8C65F-3A58-439E-8E36-0A4F34067C99}" type="presParOf" srcId="{60E3AA98-2A00-4089-88CE-D8954875AA59}" destId="{FC305F3F-3D0C-4609-982A-50B52AF8F98B}" srcOrd="3" destOrd="0" presId="urn:microsoft.com/office/officeart/2005/8/layout/hList7#1"/>
    <dgm:cxn modelId="{4C118B41-A5F6-4780-BD5B-EE884628933B}" type="presParOf" srcId="{25A39477-815D-4749-9626-DBEDB53E1DB4}" destId="{B86A5DFD-C8E0-4AAD-A52C-C8805FBEF20A}" srcOrd="1" destOrd="0" presId="urn:microsoft.com/office/officeart/2005/8/layout/hList7#1"/>
    <dgm:cxn modelId="{552DC567-E192-4B89-B4FC-8C0246819D96}" type="presParOf" srcId="{25A39477-815D-4749-9626-DBEDB53E1DB4}" destId="{B469A3F8-4741-4CDB-A6C0-89189955456C}" srcOrd="2" destOrd="0" presId="urn:microsoft.com/office/officeart/2005/8/layout/hList7#1"/>
    <dgm:cxn modelId="{6B4147F0-6482-4615-9271-2A3C554A2ECD}" type="presParOf" srcId="{B469A3F8-4741-4CDB-A6C0-89189955456C}" destId="{B750BB0B-F071-417B-AA22-F695168D9739}" srcOrd="0" destOrd="0" presId="urn:microsoft.com/office/officeart/2005/8/layout/hList7#1"/>
    <dgm:cxn modelId="{416CD5DD-08B6-4A9D-9067-C26604B8DCC8}" type="presParOf" srcId="{B469A3F8-4741-4CDB-A6C0-89189955456C}" destId="{68CC63FE-F147-4EAB-A7BC-D6EA6BB16550}" srcOrd="1" destOrd="0" presId="urn:microsoft.com/office/officeart/2005/8/layout/hList7#1"/>
    <dgm:cxn modelId="{1C683A9A-95A7-4E16-9364-8215526CC6D1}" type="presParOf" srcId="{B469A3F8-4741-4CDB-A6C0-89189955456C}" destId="{1CCB6C00-5604-4855-AAA4-11233FC853AC}" srcOrd="2" destOrd="0" presId="urn:microsoft.com/office/officeart/2005/8/layout/hList7#1"/>
    <dgm:cxn modelId="{236376B4-8F82-4E23-854B-8B393CFE9B25}" type="presParOf" srcId="{B469A3F8-4741-4CDB-A6C0-89189955456C}" destId="{F4494833-6B0D-459B-AEA8-AF0A8820B29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17F54F-79AD-469A-AD40-73C209CFAB81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</dgm:pt>
    <dgm:pt modelId="{9FBD51A9-99B6-4444-AA1A-18857C7F861A}">
      <dgm:prSet phldrT="[Текст]" custT="1"/>
      <dgm:spPr/>
      <dgm:t>
        <a:bodyPr/>
        <a:lstStyle/>
        <a:p>
          <a:endParaRPr lang="ru-RU" sz="2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«Неделя славянской письменности и культуры»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23-28 мая 2016 г.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5BBA3E2-D1B8-4554-AC02-1FB598AB46BC}" type="parTrans" cxnId="{AE025C6E-3530-4EF0-84FF-8BB8C90840D9}">
      <dgm:prSet/>
      <dgm:spPr/>
      <dgm:t>
        <a:bodyPr/>
        <a:lstStyle/>
        <a:p>
          <a:endParaRPr lang="ru-RU"/>
        </a:p>
      </dgm:t>
    </dgm:pt>
    <dgm:pt modelId="{36387EC7-7DD4-415B-84A8-7C9AD93F5BB4}" type="sibTrans" cxnId="{AE025C6E-3530-4EF0-84FF-8BB8C90840D9}">
      <dgm:prSet/>
      <dgm:spPr/>
      <dgm:t>
        <a:bodyPr/>
        <a:lstStyle/>
        <a:p>
          <a:endParaRPr lang="ru-RU"/>
        </a:p>
      </dgm:t>
    </dgm:pt>
    <dgm:pt modelId="{F17A286C-7527-476C-B981-3AF9CB354220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«Пушкинский праздник»</a:t>
          </a: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6 июня 2016 г.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95C266F3-E17E-4F14-9BAD-D77679BA0767}" type="parTrans" cxnId="{B8B65F9B-9E76-40C2-81B2-D8E0A725A503}">
      <dgm:prSet/>
      <dgm:spPr/>
      <dgm:t>
        <a:bodyPr/>
        <a:lstStyle/>
        <a:p>
          <a:endParaRPr lang="ru-RU"/>
        </a:p>
      </dgm:t>
    </dgm:pt>
    <dgm:pt modelId="{B3660B60-0E1B-4467-8F03-10697F2851EC}" type="sibTrans" cxnId="{B8B65F9B-9E76-40C2-81B2-D8E0A725A503}">
      <dgm:prSet/>
      <dgm:spPr/>
      <dgm:t>
        <a:bodyPr/>
        <a:lstStyle/>
        <a:p>
          <a:endParaRPr lang="ru-RU"/>
        </a:p>
      </dgm:t>
    </dgm:pt>
    <dgm:pt modelId="{11A6B429-18AD-49A4-B1CE-322D188225A3}">
      <dgm:prSet phldrT="[Текст]" custT="1"/>
      <dgm:spPr/>
      <dgm:t>
        <a:bodyPr/>
        <a:lstStyle/>
        <a:p>
          <a:endParaRPr lang="ru-RU" sz="28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«День знаний» </a:t>
          </a: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 сентября </a:t>
          </a: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2016 г.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840CF28A-22B6-476B-92C0-FE9C9D3EC19C}" type="parTrans" cxnId="{D80D23BA-A2D9-4B59-AF52-FB3CC7008BBA}">
      <dgm:prSet/>
      <dgm:spPr/>
      <dgm:t>
        <a:bodyPr/>
        <a:lstStyle/>
        <a:p>
          <a:endParaRPr lang="ru-RU"/>
        </a:p>
      </dgm:t>
    </dgm:pt>
    <dgm:pt modelId="{7C77A755-92CC-4559-9CBC-6EB458B7C47B}" type="sibTrans" cxnId="{D80D23BA-A2D9-4B59-AF52-FB3CC7008BBA}">
      <dgm:prSet/>
      <dgm:spPr/>
      <dgm:t>
        <a:bodyPr/>
        <a:lstStyle/>
        <a:p>
          <a:endParaRPr lang="ru-RU"/>
        </a:p>
      </dgm:t>
    </dgm:pt>
    <dgm:pt modelId="{2901BCD1-6C5A-489E-9308-8F29C52F4C29}" type="pres">
      <dgm:prSet presAssocID="{C917F54F-79AD-469A-AD40-73C209CFAB81}" presName="Name0" presStyleCnt="0">
        <dgm:presLayoutVars>
          <dgm:dir/>
          <dgm:resizeHandles val="exact"/>
        </dgm:presLayoutVars>
      </dgm:prSet>
      <dgm:spPr/>
    </dgm:pt>
    <dgm:pt modelId="{F1D8E675-29FF-4681-959E-1C5C7BD53911}" type="pres">
      <dgm:prSet presAssocID="{C917F54F-79AD-469A-AD40-73C209CFAB81}" presName="fgShape" presStyleLbl="fgShp" presStyleIdx="0" presStyleCnt="1" custLinFactNeighborX="-407" custLinFactNeighborY="1212"/>
      <dgm:spPr>
        <a:noFill/>
        <a:ln>
          <a:noFill/>
        </a:ln>
      </dgm:spPr>
    </dgm:pt>
    <dgm:pt modelId="{25A39477-815D-4749-9626-DBEDB53E1DB4}" type="pres">
      <dgm:prSet presAssocID="{C917F54F-79AD-469A-AD40-73C209CFAB81}" presName="linComp" presStyleCnt="0"/>
      <dgm:spPr/>
    </dgm:pt>
    <dgm:pt modelId="{60E3AA98-2A00-4089-88CE-D8954875AA59}" type="pres">
      <dgm:prSet presAssocID="{9FBD51A9-99B6-4444-AA1A-18857C7F861A}" presName="compNode" presStyleCnt="0"/>
      <dgm:spPr/>
    </dgm:pt>
    <dgm:pt modelId="{3DD20037-7CF6-46E5-B73C-E8979E65E3DD}" type="pres">
      <dgm:prSet presAssocID="{9FBD51A9-99B6-4444-AA1A-18857C7F861A}" presName="bkgdShape" presStyleLbl="node1" presStyleIdx="0" presStyleCnt="3" custScaleX="101363" custLinFactNeighborX="-620"/>
      <dgm:spPr/>
      <dgm:t>
        <a:bodyPr/>
        <a:lstStyle/>
        <a:p>
          <a:endParaRPr lang="ru-RU"/>
        </a:p>
      </dgm:t>
    </dgm:pt>
    <dgm:pt modelId="{F0586E61-C585-4F02-9D12-668D4DE743CC}" type="pres">
      <dgm:prSet presAssocID="{9FBD51A9-99B6-4444-AA1A-18857C7F861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F0740-D0FA-4ADE-B68E-EAC4298418BF}" type="pres">
      <dgm:prSet presAssocID="{9FBD51A9-99B6-4444-AA1A-18857C7F861A}" presName="invisiNode" presStyleLbl="node1" presStyleIdx="0" presStyleCnt="3"/>
      <dgm:spPr/>
    </dgm:pt>
    <dgm:pt modelId="{FC305F3F-3D0C-4609-982A-50B52AF8F98B}" type="pres">
      <dgm:prSet presAssocID="{9FBD51A9-99B6-4444-AA1A-18857C7F861A}" presName="imagNode" presStyleLbl="fgImgPlace1" presStyleIdx="0" presStyleCnt="3" custScaleX="201777" custScaleY="111292" custLinFactNeighborX="-391" custLinFactNeighborY="-38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B86A5DFD-C8E0-4AAD-A52C-C8805FBEF20A}" type="pres">
      <dgm:prSet presAssocID="{36387EC7-7DD4-415B-84A8-7C9AD93F5B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469A3F8-4741-4CDB-A6C0-89189955456C}" type="pres">
      <dgm:prSet presAssocID="{F17A286C-7527-476C-B981-3AF9CB354220}" presName="compNode" presStyleCnt="0"/>
      <dgm:spPr/>
    </dgm:pt>
    <dgm:pt modelId="{B750BB0B-F071-417B-AA22-F695168D9739}" type="pres">
      <dgm:prSet presAssocID="{F17A286C-7527-476C-B981-3AF9CB354220}" presName="bkgdShape" presStyleLbl="node1" presStyleIdx="1" presStyleCnt="3" custLinFactNeighborX="-893" custLinFactNeighborY="-959"/>
      <dgm:spPr/>
      <dgm:t>
        <a:bodyPr/>
        <a:lstStyle/>
        <a:p>
          <a:endParaRPr lang="ru-RU"/>
        </a:p>
      </dgm:t>
    </dgm:pt>
    <dgm:pt modelId="{68CC63FE-F147-4EAB-A7BC-D6EA6BB16550}" type="pres">
      <dgm:prSet presAssocID="{F17A286C-7527-476C-B981-3AF9CB35422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B6C00-5604-4855-AAA4-11233FC853AC}" type="pres">
      <dgm:prSet presAssocID="{F17A286C-7527-476C-B981-3AF9CB354220}" presName="invisiNode" presStyleLbl="node1" presStyleIdx="1" presStyleCnt="3"/>
      <dgm:spPr/>
    </dgm:pt>
    <dgm:pt modelId="{F4494833-6B0D-459B-AEA8-AF0A8820B292}" type="pres">
      <dgm:prSet presAssocID="{F17A286C-7527-476C-B981-3AF9CB354220}" presName="imagNode" presStyleLbl="fgImgPlace1" presStyleIdx="1" presStyleCnt="3" custScaleX="201777" custScaleY="111292" custLinFactNeighborY="-384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B7B4FD2B-5D3E-48A4-BCF3-7B03CD395C23}" type="pres">
      <dgm:prSet presAssocID="{B3660B60-0E1B-4467-8F03-10697F2851E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ADFC629-C381-4120-890C-B435D399A39A}" type="pres">
      <dgm:prSet presAssocID="{11A6B429-18AD-49A4-B1CE-322D188225A3}" presName="compNode" presStyleCnt="0"/>
      <dgm:spPr/>
    </dgm:pt>
    <dgm:pt modelId="{74BBF285-BAAA-4707-B607-62B1E7F6FCC1}" type="pres">
      <dgm:prSet presAssocID="{11A6B429-18AD-49A4-B1CE-322D188225A3}" presName="bkgdShape" presStyleLbl="node1" presStyleIdx="2" presStyleCnt="3" custScaleX="100549" custLinFactNeighborX="-1164"/>
      <dgm:spPr/>
      <dgm:t>
        <a:bodyPr/>
        <a:lstStyle/>
        <a:p>
          <a:endParaRPr lang="ru-RU"/>
        </a:p>
      </dgm:t>
    </dgm:pt>
    <dgm:pt modelId="{E5A49F1A-38D8-48CE-BA36-385208C8E49A}" type="pres">
      <dgm:prSet presAssocID="{11A6B429-18AD-49A4-B1CE-322D188225A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2283E-6EDB-4FD4-9ADE-5512B2B7AB0A}" type="pres">
      <dgm:prSet presAssocID="{11A6B429-18AD-49A4-B1CE-322D188225A3}" presName="invisiNode" presStyleLbl="node1" presStyleIdx="2" presStyleCnt="3"/>
      <dgm:spPr/>
    </dgm:pt>
    <dgm:pt modelId="{CC969807-52C4-4327-B2D2-C95841182EB2}" type="pres">
      <dgm:prSet presAssocID="{11A6B429-18AD-49A4-B1CE-322D188225A3}" presName="imagNode" presStyleLbl="fgImgPlace1" presStyleIdx="2" presStyleCnt="3" custScaleX="201777" custScaleY="111292" custLinFactNeighborY="-38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</dgm:ptLst>
  <dgm:cxnLst>
    <dgm:cxn modelId="{AE025C6E-3530-4EF0-84FF-8BB8C90840D9}" srcId="{C917F54F-79AD-469A-AD40-73C209CFAB81}" destId="{9FBD51A9-99B6-4444-AA1A-18857C7F861A}" srcOrd="0" destOrd="0" parTransId="{85BBA3E2-D1B8-4554-AC02-1FB598AB46BC}" sibTransId="{36387EC7-7DD4-415B-84A8-7C9AD93F5BB4}"/>
    <dgm:cxn modelId="{CE6EE09C-8C18-49B5-A914-ED38369ACE4D}" type="presOf" srcId="{11A6B429-18AD-49A4-B1CE-322D188225A3}" destId="{E5A49F1A-38D8-48CE-BA36-385208C8E49A}" srcOrd="1" destOrd="0" presId="urn:microsoft.com/office/officeart/2005/8/layout/hList7#2"/>
    <dgm:cxn modelId="{486A67C1-63F5-4E75-8F18-B79C6307AB92}" type="presOf" srcId="{F17A286C-7527-476C-B981-3AF9CB354220}" destId="{B750BB0B-F071-417B-AA22-F695168D9739}" srcOrd="0" destOrd="0" presId="urn:microsoft.com/office/officeart/2005/8/layout/hList7#2"/>
    <dgm:cxn modelId="{56D8DB6F-6F18-4F52-B5C1-DC5DE1D9A771}" type="presOf" srcId="{F17A286C-7527-476C-B981-3AF9CB354220}" destId="{68CC63FE-F147-4EAB-A7BC-D6EA6BB16550}" srcOrd="1" destOrd="0" presId="urn:microsoft.com/office/officeart/2005/8/layout/hList7#2"/>
    <dgm:cxn modelId="{A94DF911-F8ED-4B36-8487-A87045348185}" type="presOf" srcId="{9FBD51A9-99B6-4444-AA1A-18857C7F861A}" destId="{3DD20037-7CF6-46E5-B73C-E8979E65E3DD}" srcOrd="0" destOrd="0" presId="urn:microsoft.com/office/officeart/2005/8/layout/hList7#2"/>
    <dgm:cxn modelId="{4A924785-272B-4C6C-9565-E08E39CE70E2}" type="presOf" srcId="{9FBD51A9-99B6-4444-AA1A-18857C7F861A}" destId="{F0586E61-C585-4F02-9D12-668D4DE743CC}" srcOrd="1" destOrd="0" presId="urn:microsoft.com/office/officeart/2005/8/layout/hList7#2"/>
    <dgm:cxn modelId="{D80D23BA-A2D9-4B59-AF52-FB3CC7008BBA}" srcId="{C917F54F-79AD-469A-AD40-73C209CFAB81}" destId="{11A6B429-18AD-49A4-B1CE-322D188225A3}" srcOrd="2" destOrd="0" parTransId="{840CF28A-22B6-476B-92C0-FE9C9D3EC19C}" sibTransId="{7C77A755-92CC-4559-9CBC-6EB458B7C47B}"/>
    <dgm:cxn modelId="{B38AD890-286E-4247-A40B-2AC1CA4C8022}" type="presOf" srcId="{B3660B60-0E1B-4467-8F03-10697F2851EC}" destId="{B7B4FD2B-5D3E-48A4-BCF3-7B03CD395C23}" srcOrd="0" destOrd="0" presId="urn:microsoft.com/office/officeart/2005/8/layout/hList7#2"/>
    <dgm:cxn modelId="{B8B65F9B-9E76-40C2-81B2-D8E0A725A503}" srcId="{C917F54F-79AD-469A-AD40-73C209CFAB81}" destId="{F17A286C-7527-476C-B981-3AF9CB354220}" srcOrd="1" destOrd="0" parTransId="{95C266F3-E17E-4F14-9BAD-D77679BA0767}" sibTransId="{B3660B60-0E1B-4467-8F03-10697F2851EC}"/>
    <dgm:cxn modelId="{FD9C31CD-F365-4580-83E3-516D198118B8}" type="presOf" srcId="{11A6B429-18AD-49A4-B1CE-322D188225A3}" destId="{74BBF285-BAAA-4707-B607-62B1E7F6FCC1}" srcOrd="0" destOrd="0" presId="urn:microsoft.com/office/officeart/2005/8/layout/hList7#2"/>
    <dgm:cxn modelId="{CB2FB247-1E04-4B8B-8544-1F725D73B5FD}" type="presOf" srcId="{36387EC7-7DD4-415B-84A8-7C9AD93F5BB4}" destId="{B86A5DFD-C8E0-4AAD-A52C-C8805FBEF20A}" srcOrd="0" destOrd="0" presId="urn:microsoft.com/office/officeart/2005/8/layout/hList7#2"/>
    <dgm:cxn modelId="{504C1F0A-24CB-410D-8DBA-FB56CABC2833}" type="presOf" srcId="{C917F54F-79AD-469A-AD40-73C209CFAB81}" destId="{2901BCD1-6C5A-489E-9308-8F29C52F4C29}" srcOrd="0" destOrd="0" presId="urn:microsoft.com/office/officeart/2005/8/layout/hList7#2"/>
    <dgm:cxn modelId="{838F7503-6159-44FA-9B28-ACB13EA38927}" type="presParOf" srcId="{2901BCD1-6C5A-489E-9308-8F29C52F4C29}" destId="{F1D8E675-29FF-4681-959E-1C5C7BD53911}" srcOrd="0" destOrd="0" presId="urn:microsoft.com/office/officeart/2005/8/layout/hList7#2"/>
    <dgm:cxn modelId="{433FA3A1-B2C4-4858-BB7D-890961BB8FFD}" type="presParOf" srcId="{2901BCD1-6C5A-489E-9308-8F29C52F4C29}" destId="{25A39477-815D-4749-9626-DBEDB53E1DB4}" srcOrd="1" destOrd="0" presId="urn:microsoft.com/office/officeart/2005/8/layout/hList7#2"/>
    <dgm:cxn modelId="{5C79CC26-2E45-44CF-A325-07C6BC87B708}" type="presParOf" srcId="{25A39477-815D-4749-9626-DBEDB53E1DB4}" destId="{60E3AA98-2A00-4089-88CE-D8954875AA59}" srcOrd="0" destOrd="0" presId="urn:microsoft.com/office/officeart/2005/8/layout/hList7#2"/>
    <dgm:cxn modelId="{ECF6156F-CC21-41D8-9BAC-1F67B67BC821}" type="presParOf" srcId="{60E3AA98-2A00-4089-88CE-D8954875AA59}" destId="{3DD20037-7CF6-46E5-B73C-E8979E65E3DD}" srcOrd="0" destOrd="0" presId="urn:microsoft.com/office/officeart/2005/8/layout/hList7#2"/>
    <dgm:cxn modelId="{19F37CCC-3882-4B77-B252-BDD495CFB2AB}" type="presParOf" srcId="{60E3AA98-2A00-4089-88CE-D8954875AA59}" destId="{F0586E61-C585-4F02-9D12-668D4DE743CC}" srcOrd="1" destOrd="0" presId="urn:microsoft.com/office/officeart/2005/8/layout/hList7#2"/>
    <dgm:cxn modelId="{F79FC045-741A-448D-8F37-78CE586AB2A6}" type="presParOf" srcId="{60E3AA98-2A00-4089-88CE-D8954875AA59}" destId="{03EF0740-D0FA-4ADE-B68E-EAC4298418BF}" srcOrd="2" destOrd="0" presId="urn:microsoft.com/office/officeart/2005/8/layout/hList7#2"/>
    <dgm:cxn modelId="{1F0C2A54-C89A-4C5F-9CF0-F38F701460AC}" type="presParOf" srcId="{60E3AA98-2A00-4089-88CE-D8954875AA59}" destId="{FC305F3F-3D0C-4609-982A-50B52AF8F98B}" srcOrd="3" destOrd="0" presId="urn:microsoft.com/office/officeart/2005/8/layout/hList7#2"/>
    <dgm:cxn modelId="{DE2B4734-4A04-4CB0-90E4-D40A193E32DD}" type="presParOf" srcId="{25A39477-815D-4749-9626-DBEDB53E1DB4}" destId="{B86A5DFD-C8E0-4AAD-A52C-C8805FBEF20A}" srcOrd="1" destOrd="0" presId="urn:microsoft.com/office/officeart/2005/8/layout/hList7#2"/>
    <dgm:cxn modelId="{B28B4494-8614-4794-9F9B-6CEA17849D61}" type="presParOf" srcId="{25A39477-815D-4749-9626-DBEDB53E1DB4}" destId="{B469A3F8-4741-4CDB-A6C0-89189955456C}" srcOrd="2" destOrd="0" presId="urn:microsoft.com/office/officeart/2005/8/layout/hList7#2"/>
    <dgm:cxn modelId="{A9C91DEB-14BD-4B46-9272-9F5EAC1F72D5}" type="presParOf" srcId="{B469A3F8-4741-4CDB-A6C0-89189955456C}" destId="{B750BB0B-F071-417B-AA22-F695168D9739}" srcOrd="0" destOrd="0" presId="urn:microsoft.com/office/officeart/2005/8/layout/hList7#2"/>
    <dgm:cxn modelId="{3C28E0CA-B746-4145-9654-D42B4963289B}" type="presParOf" srcId="{B469A3F8-4741-4CDB-A6C0-89189955456C}" destId="{68CC63FE-F147-4EAB-A7BC-D6EA6BB16550}" srcOrd="1" destOrd="0" presId="urn:microsoft.com/office/officeart/2005/8/layout/hList7#2"/>
    <dgm:cxn modelId="{D122254D-43F1-40E8-B66C-C566841C2DE1}" type="presParOf" srcId="{B469A3F8-4741-4CDB-A6C0-89189955456C}" destId="{1CCB6C00-5604-4855-AAA4-11233FC853AC}" srcOrd="2" destOrd="0" presId="urn:microsoft.com/office/officeart/2005/8/layout/hList7#2"/>
    <dgm:cxn modelId="{5582BCA8-7725-4548-B75F-BCC49DC4901F}" type="presParOf" srcId="{B469A3F8-4741-4CDB-A6C0-89189955456C}" destId="{F4494833-6B0D-459B-AEA8-AF0A8820B292}" srcOrd="3" destOrd="0" presId="urn:microsoft.com/office/officeart/2005/8/layout/hList7#2"/>
    <dgm:cxn modelId="{78AB4351-8039-4F06-AB4A-3244A151EBC9}" type="presParOf" srcId="{25A39477-815D-4749-9626-DBEDB53E1DB4}" destId="{B7B4FD2B-5D3E-48A4-BCF3-7B03CD395C23}" srcOrd="3" destOrd="0" presId="urn:microsoft.com/office/officeart/2005/8/layout/hList7#2"/>
    <dgm:cxn modelId="{AC9A5046-3F71-4B86-906B-1711E5447A7F}" type="presParOf" srcId="{25A39477-815D-4749-9626-DBEDB53E1DB4}" destId="{6ADFC629-C381-4120-890C-B435D399A39A}" srcOrd="4" destOrd="0" presId="urn:microsoft.com/office/officeart/2005/8/layout/hList7#2"/>
    <dgm:cxn modelId="{A69BEA08-6488-4852-8276-543DE4770A03}" type="presParOf" srcId="{6ADFC629-C381-4120-890C-B435D399A39A}" destId="{74BBF285-BAAA-4707-B607-62B1E7F6FCC1}" srcOrd="0" destOrd="0" presId="urn:microsoft.com/office/officeart/2005/8/layout/hList7#2"/>
    <dgm:cxn modelId="{C222FB67-1BDC-4716-80E0-25BE22933140}" type="presParOf" srcId="{6ADFC629-C381-4120-890C-B435D399A39A}" destId="{E5A49F1A-38D8-48CE-BA36-385208C8E49A}" srcOrd="1" destOrd="0" presId="urn:microsoft.com/office/officeart/2005/8/layout/hList7#2"/>
    <dgm:cxn modelId="{6DB708A8-111C-4176-9EB9-08B71D5FB33D}" type="presParOf" srcId="{6ADFC629-C381-4120-890C-B435D399A39A}" destId="{13A2283E-6EDB-4FD4-9ADE-5512B2B7AB0A}" srcOrd="2" destOrd="0" presId="urn:microsoft.com/office/officeart/2005/8/layout/hList7#2"/>
    <dgm:cxn modelId="{48DC16F7-B318-4680-94AF-D562EB9730BC}" type="presParOf" srcId="{6ADFC629-C381-4120-890C-B435D399A39A}" destId="{CC969807-52C4-4327-B2D2-C95841182EB2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6CE5A-6EDD-46EB-99B9-6FB78B21C3FF}">
      <dsp:nvSpPr>
        <dsp:cNvPr id="0" name=""/>
        <dsp:cNvSpPr/>
      </dsp:nvSpPr>
      <dsp:spPr>
        <a:xfrm>
          <a:off x="2571447" y="0"/>
          <a:ext cx="2565751" cy="1626671"/>
        </a:xfrm>
        <a:prstGeom prst="trapezoid">
          <a:avLst>
            <a:gd name="adj" fmla="val 78865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chemeClr val="bg2">
              <a:lumMod val="9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Успех</a:t>
          </a:r>
          <a:endParaRPr lang="ru-RU" sz="3200" b="1" kern="1200" dirty="0"/>
        </a:p>
      </dsp:txBody>
      <dsp:txXfrm>
        <a:off x="2571447" y="0"/>
        <a:ext cx="2565751" cy="1626671"/>
      </dsp:txXfrm>
    </dsp:sp>
    <dsp:sp modelId="{324DD72A-CD4C-43AC-B669-3D822B792FBC}">
      <dsp:nvSpPr>
        <dsp:cNvPr id="0" name=""/>
        <dsp:cNvSpPr/>
      </dsp:nvSpPr>
      <dsp:spPr>
        <a:xfrm>
          <a:off x="1282875" y="1626671"/>
          <a:ext cx="5131503" cy="1626671"/>
        </a:xfrm>
        <a:prstGeom prst="trapezoid">
          <a:avLst>
            <a:gd name="adj" fmla="val 78865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chemeClr val="bg2">
              <a:lumMod val="9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kern="1200" dirty="0" smtClean="0">
            <a:latin typeface="Century Gothic" pitchFamily="34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>
              <a:latin typeface="+mn-lt"/>
              <a:cs typeface="Times New Roman" pitchFamily="18" charset="0"/>
            </a:rPr>
            <a:t>Личностные качества </a:t>
          </a:r>
          <a:endParaRPr lang="ru-RU" sz="3200" b="1" kern="1200" dirty="0" smtClean="0">
            <a:latin typeface="+mn-lt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2180888" y="1626671"/>
        <a:ext cx="3335477" cy="1626671"/>
      </dsp:txXfrm>
    </dsp:sp>
    <dsp:sp modelId="{7F8F50A6-A8C6-4B71-A422-C7B1FCA4F8B8}">
      <dsp:nvSpPr>
        <dsp:cNvPr id="0" name=""/>
        <dsp:cNvSpPr/>
      </dsp:nvSpPr>
      <dsp:spPr>
        <a:xfrm>
          <a:off x="0" y="3253342"/>
          <a:ext cx="7697255" cy="1626671"/>
        </a:xfrm>
        <a:prstGeom prst="trapezoid">
          <a:avLst>
            <a:gd name="adj" fmla="val 78865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chemeClr val="bg2">
              <a:lumMod val="9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kern="1200" dirty="0" smtClean="0">
            <a:latin typeface="Century Gothic" pitchFamily="34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dirty="0" smtClean="0">
              <a:latin typeface="+mn-lt"/>
              <a:cs typeface="Times New Roman" pitchFamily="18" charset="0"/>
            </a:rPr>
            <a:t>Знания, умения, навыки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Century Gothic" pitchFamily="34" charset="0"/>
          </a:endParaRPr>
        </a:p>
      </dsp:txBody>
      <dsp:txXfrm>
        <a:off x="1347019" y="3253342"/>
        <a:ext cx="5003215" cy="1626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6FB78-DC8F-40C6-99C0-628217BE55F7}">
      <dsp:nvSpPr>
        <dsp:cNvPr id="0" name=""/>
        <dsp:cNvSpPr/>
      </dsp:nvSpPr>
      <dsp:spPr>
        <a:xfrm>
          <a:off x="2764890" y="3168789"/>
          <a:ext cx="4035994" cy="168899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Коммуникация</a:t>
          </a:r>
          <a:endParaRPr lang="ru-RU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5948" y="3416136"/>
        <a:ext cx="2853878" cy="1194300"/>
      </dsp:txXfrm>
    </dsp:sp>
    <dsp:sp modelId="{827ED33F-167D-4BD8-ABC2-1C6A2A1628C8}">
      <dsp:nvSpPr>
        <dsp:cNvPr id="0" name=""/>
        <dsp:cNvSpPr/>
      </dsp:nvSpPr>
      <dsp:spPr>
        <a:xfrm rot="13033655">
          <a:off x="1911268" y="2905285"/>
          <a:ext cx="1184905" cy="631801"/>
        </a:xfrm>
        <a:prstGeom prst="leftArrow">
          <a:avLst>
            <a:gd name="adj1" fmla="val 60000"/>
            <a:gd name="adj2" fmla="val 50000"/>
          </a:avLst>
        </a:prstGeom>
        <a:solidFill>
          <a:srgbClr val="FF99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CF0AF-9BDD-4871-8A50-4DD8B8567B69}">
      <dsp:nvSpPr>
        <dsp:cNvPr id="0" name=""/>
        <dsp:cNvSpPr/>
      </dsp:nvSpPr>
      <dsp:spPr>
        <a:xfrm>
          <a:off x="32125" y="1473401"/>
          <a:ext cx="2106006" cy="116234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</a:t>
          </a:r>
          <a:endParaRPr lang="ru-RU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169" y="1507445"/>
        <a:ext cx="2037918" cy="1094258"/>
      </dsp:txXfrm>
    </dsp:sp>
    <dsp:sp modelId="{08F1F124-E9CB-4F21-ABE5-CAF611F4E48C}">
      <dsp:nvSpPr>
        <dsp:cNvPr id="0" name=""/>
        <dsp:cNvSpPr/>
      </dsp:nvSpPr>
      <dsp:spPr>
        <a:xfrm rot="16167764">
          <a:off x="4369872" y="1966623"/>
          <a:ext cx="748249" cy="631801"/>
        </a:xfrm>
        <a:prstGeom prst="leftArrow">
          <a:avLst>
            <a:gd name="adj1" fmla="val 60000"/>
            <a:gd name="adj2" fmla="val 50000"/>
          </a:avLst>
        </a:prstGeom>
        <a:solidFill>
          <a:srgbClr val="FF99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7013E-03E8-4740-B3C6-0B856D2041ED}">
      <dsp:nvSpPr>
        <dsp:cNvPr id="0" name=""/>
        <dsp:cNvSpPr/>
      </dsp:nvSpPr>
      <dsp:spPr>
        <a:xfrm>
          <a:off x="3704518" y="753321"/>
          <a:ext cx="2106006" cy="110973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</a:t>
          </a:r>
          <a:endParaRPr lang="ru-RU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37021" y="785824"/>
        <a:ext cx="2041000" cy="1044724"/>
      </dsp:txXfrm>
    </dsp:sp>
    <dsp:sp modelId="{B2501101-2424-43A6-A2CC-60F51A8305C6}">
      <dsp:nvSpPr>
        <dsp:cNvPr id="0" name=""/>
        <dsp:cNvSpPr/>
      </dsp:nvSpPr>
      <dsp:spPr>
        <a:xfrm rot="19268085">
          <a:off x="6450419" y="2831838"/>
          <a:ext cx="1223785" cy="631801"/>
        </a:xfrm>
        <a:prstGeom prst="leftArrow">
          <a:avLst>
            <a:gd name="adj1" fmla="val 60000"/>
            <a:gd name="adj2" fmla="val 50000"/>
          </a:avLst>
        </a:prstGeom>
        <a:solidFill>
          <a:srgbClr val="FF99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7E4B2-0A6E-415B-BE04-1C965069DB1D}">
      <dsp:nvSpPr>
        <dsp:cNvPr id="0" name=""/>
        <dsp:cNvSpPr/>
      </dsp:nvSpPr>
      <dsp:spPr>
        <a:xfrm>
          <a:off x="7504406" y="1401384"/>
          <a:ext cx="2249193" cy="119550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Редактура</a:t>
          </a:r>
          <a:endParaRPr lang="ru-RU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39421" y="1436399"/>
        <a:ext cx="2179163" cy="1125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86901-B40D-4C44-AEF1-E7F4446141B9}">
      <dsp:nvSpPr>
        <dsp:cNvPr id="0" name=""/>
        <dsp:cNvSpPr/>
      </dsp:nvSpPr>
      <dsp:spPr>
        <a:xfrm>
          <a:off x="2143210" y="-42846"/>
          <a:ext cx="2447784" cy="122291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Наука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02908" y="16852"/>
        <a:ext cx="2328388" cy="1103514"/>
      </dsp:txXfrm>
    </dsp:sp>
    <dsp:sp modelId="{E64DE8B7-04F7-459C-BEE3-59C1AE032887}">
      <dsp:nvSpPr>
        <dsp:cNvPr id="0" name=""/>
        <dsp:cNvSpPr/>
      </dsp:nvSpPr>
      <dsp:spPr>
        <a:xfrm>
          <a:off x="1184094" y="527054"/>
          <a:ext cx="4252032" cy="4252032"/>
        </a:xfrm>
        <a:custGeom>
          <a:avLst/>
          <a:gdLst/>
          <a:ahLst/>
          <a:cxnLst/>
          <a:rect l="0" t="0" r="0" b="0"/>
          <a:pathLst>
            <a:path>
              <a:moveTo>
                <a:pt x="3412146" y="433144"/>
              </a:moveTo>
              <a:arcTo wR="2126016" hR="2126016" stAng="18433508" swAng="104718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CB36C-0987-4FA1-8B17-43D51525739E}">
      <dsp:nvSpPr>
        <dsp:cNvPr id="0" name=""/>
        <dsp:cNvSpPr/>
      </dsp:nvSpPr>
      <dsp:spPr>
        <a:xfrm>
          <a:off x="4037173" y="1429250"/>
          <a:ext cx="2676382" cy="1273192"/>
        </a:xfrm>
        <a:prstGeom prst="round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СМИ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99325" y="1491402"/>
        <a:ext cx="2552078" cy="1148888"/>
      </dsp:txXfrm>
    </dsp:sp>
    <dsp:sp modelId="{9D4858F8-8C2E-44F0-9993-310D08F611DC}">
      <dsp:nvSpPr>
        <dsp:cNvPr id="0" name=""/>
        <dsp:cNvSpPr/>
      </dsp:nvSpPr>
      <dsp:spPr>
        <a:xfrm>
          <a:off x="1227113" y="756779"/>
          <a:ext cx="4252032" cy="4252032"/>
        </a:xfrm>
        <a:custGeom>
          <a:avLst/>
          <a:gdLst/>
          <a:ahLst/>
          <a:cxnLst/>
          <a:rect l="0" t="0" r="0" b="0"/>
          <a:pathLst>
            <a:path>
              <a:moveTo>
                <a:pt x="4244945" y="1952560"/>
              </a:moveTo>
              <a:arcTo wR="2126016" hR="2126016" stAng="21319212" swAng="110171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137C0-BE5F-4052-A3AA-D7D16009D430}">
      <dsp:nvSpPr>
        <dsp:cNvPr id="0" name=""/>
        <dsp:cNvSpPr/>
      </dsp:nvSpPr>
      <dsp:spPr>
        <a:xfrm>
          <a:off x="3751937" y="3392392"/>
          <a:ext cx="2675562" cy="122915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Культура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11939" y="3452394"/>
        <a:ext cx="2555558" cy="1109146"/>
      </dsp:txXfrm>
    </dsp:sp>
    <dsp:sp modelId="{8DA97C9C-D623-4CF7-B4C4-DCA8A20875F6}">
      <dsp:nvSpPr>
        <dsp:cNvPr id="0" name=""/>
        <dsp:cNvSpPr/>
      </dsp:nvSpPr>
      <dsp:spPr>
        <a:xfrm>
          <a:off x="1225852" y="621236"/>
          <a:ext cx="4252032" cy="4252032"/>
        </a:xfrm>
        <a:custGeom>
          <a:avLst/>
          <a:gdLst/>
          <a:ahLst/>
          <a:cxnLst/>
          <a:rect l="0" t="0" r="0" b="0"/>
          <a:pathLst>
            <a:path>
              <a:moveTo>
                <a:pt x="3112280" y="4009425"/>
              </a:moveTo>
              <a:arcTo wR="2126016" hR="2126016" stAng="3741648" swAng="320992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435AC-7B1F-467C-BD58-7934F7294010}">
      <dsp:nvSpPr>
        <dsp:cNvPr id="0" name=""/>
        <dsp:cNvSpPr/>
      </dsp:nvSpPr>
      <dsp:spPr>
        <a:xfrm>
          <a:off x="219642" y="3463775"/>
          <a:ext cx="2892578" cy="1188026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Производство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7637" y="3521770"/>
        <a:ext cx="2776588" cy="1072036"/>
      </dsp:txXfrm>
    </dsp:sp>
    <dsp:sp modelId="{5D885C8A-8FAD-4B00-BF33-89C4FC273524}">
      <dsp:nvSpPr>
        <dsp:cNvPr id="0" name=""/>
        <dsp:cNvSpPr/>
      </dsp:nvSpPr>
      <dsp:spPr>
        <a:xfrm>
          <a:off x="1242969" y="744755"/>
          <a:ext cx="4252032" cy="4252032"/>
        </a:xfrm>
        <a:custGeom>
          <a:avLst/>
          <a:gdLst/>
          <a:ahLst/>
          <a:cxnLst/>
          <a:rect l="0" t="0" r="0" b="0"/>
          <a:pathLst>
            <a:path>
              <a:moveTo>
                <a:pt x="82255" y="2711667"/>
              </a:moveTo>
              <a:arcTo wR="2126016" hR="2126016" stAng="9840602" swAng="12194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DD56C-9CCC-4B4E-9F25-F3C8537A6216}">
      <dsp:nvSpPr>
        <dsp:cNvPr id="0" name=""/>
        <dsp:cNvSpPr/>
      </dsp:nvSpPr>
      <dsp:spPr>
        <a:xfrm>
          <a:off x="-83529" y="1429249"/>
          <a:ext cx="2857340" cy="1273192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Педагогика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21377" y="1491401"/>
        <a:ext cx="2733036" cy="1148888"/>
      </dsp:txXfrm>
    </dsp:sp>
    <dsp:sp modelId="{85C850D1-839D-4652-8F67-1099E97B3BDD}">
      <dsp:nvSpPr>
        <dsp:cNvPr id="0" name=""/>
        <dsp:cNvSpPr/>
      </dsp:nvSpPr>
      <dsp:spPr>
        <a:xfrm>
          <a:off x="1263422" y="552666"/>
          <a:ext cx="4252032" cy="4252032"/>
        </a:xfrm>
        <a:custGeom>
          <a:avLst/>
          <a:gdLst/>
          <a:ahLst/>
          <a:cxnLst/>
          <a:rect l="0" t="0" r="0" b="0"/>
          <a:pathLst>
            <a:path>
              <a:moveTo>
                <a:pt x="409825" y="871171"/>
              </a:moveTo>
              <a:arcTo wR="2126016" hR="2126016" stAng="12970412" swAng="10655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ru-RU"/>
              <a:pPr/>
              <a:t>21.04.2016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ru-RU"/>
              <a:pPr/>
              <a:t>21.04.2016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21.04.2016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21.04.2016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21.04.2016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21.04.2016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21.04.2016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21.04.2016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21.04.2016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21.04.2016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21.04.2016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21.04.2016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ru-RU" noProof="0" smtClean="0"/>
              <a:pPr/>
              <a:t>21.04.2016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5.jpeg"/><Relationship Id="rId4" Type="http://schemas.openxmlformats.org/officeDocument/2006/relationships/diagramData" Target="../diagrams/data2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26060" y="116632"/>
            <a:ext cx="6048672" cy="1282079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бакалавриат</a:t>
            </a:r>
            <a:endParaRPr lang="ru-RU" sz="6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05980" y="1484784"/>
            <a:ext cx="7704856" cy="114299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Удмуртский государственный университет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Институт языка и литературы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Кафедра русского языка, теоретической и прикладной лингвистики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Кафедра истории русской литературы и теории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литературы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2780928"/>
            <a:ext cx="11449272" cy="3810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199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274638"/>
            <a:ext cx="11449272" cy="7780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Педагогическое образование – возможность найти работу</a:t>
            </a:r>
            <a:endParaRPr lang="ru-RU" sz="2800" dirty="0">
              <a:latin typeface="+mn-lt"/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189756" y="1628764"/>
            <a:ext cx="5904656" cy="4071966"/>
          </a:xfrm>
          <a:prstGeom prst="rightArrowCallout">
            <a:avLst>
              <a:gd name="adj1" fmla="val 25000"/>
              <a:gd name="adj2" fmla="val 22654"/>
              <a:gd name="adj3" fmla="val 36396"/>
              <a:gd name="adj4" fmla="val 6497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ru-RU" sz="2400" dirty="0" smtClean="0"/>
          </a:p>
          <a:p>
            <a:pPr algn="ctr">
              <a:buFont typeface="Arial" pitchFamily="34" charset="0"/>
              <a:buChar char="•"/>
            </a:pPr>
            <a:endParaRPr lang="ru-RU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Учитель русского языка и литературы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Специалист в области организации образовательного процесса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Специалист в области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рекрутинга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и управления персоналом</a:t>
            </a:r>
          </a:p>
          <a:p>
            <a:pPr algn="ctr">
              <a:buFont typeface="Arial" pitchFamily="34" charset="0"/>
              <a:buChar char="•"/>
            </a:pPr>
            <a:endParaRPr lang="ru-RU" sz="2400" dirty="0" smtClean="0"/>
          </a:p>
          <a:p>
            <a:pPr algn="ctr">
              <a:buFont typeface="Arial" pitchFamily="34" charset="0"/>
              <a:buChar char="•"/>
            </a:pPr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5" name="Выноска со стрелкой влево 4"/>
          <p:cNvSpPr/>
          <p:nvPr/>
        </p:nvSpPr>
        <p:spPr>
          <a:xfrm>
            <a:off x="6310436" y="1664483"/>
            <a:ext cx="5616624" cy="4000528"/>
          </a:xfrm>
          <a:prstGeom prst="leftArrowCallout">
            <a:avLst>
              <a:gd name="adj1" fmla="val 20906"/>
              <a:gd name="adj2" fmla="val 25000"/>
              <a:gd name="adj3" fmla="val 34211"/>
              <a:gd name="adj4" fmla="val 6497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ru-RU" sz="2400" b="1" dirty="0" smtClean="0"/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Колледжи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Техникумы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Образовательные центры</a:t>
            </a:r>
          </a:p>
          <a:p>
            <a:pPr algn="ctr">
              <a:lnSpc>
                <a:spcPct val="130000"/>
              </a:lnSpc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endParaRPr lang="ru-RU" sz="2400" dirty="0" smtClean="0"/>
          </a:p>
          <a:p>
            <a:pPr algn="ctr">
              <a:buFont typeface="Arial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5021710"/>
      </p:ext>
    </p:extLst>
  </p:cSld>
  <p:clrMapOvr>
    <a:masterClrMapping/>
  </p:clrMapOvr>
  <p:transition spd="med" advTm="8281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27214" y="2780928"/>
            <a:ext cx="343825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599" y="404664"/>
            <a:ext cx="9753600" cy="706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Сборники научных статей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1268760"/>
            <a:ext cx="3024336" cy="936104"/>
          </a:xfrm>
        </p:spPr>
        <p:txBody>
          <a:bodyPr/>
          <a:lstStyle/>
          <a:p>
            <a:r>
              <a:rPr lang="ru-RU" dirty="0" smtClean="0"/>
              <a:t>Язык </a:t>
            </a:r>
            <a:r>
              <a:rPr lang="ru-RU" dirty="0"/>
              <a:t>и литература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научном </a:t>
            </a:r>
            <a:r>
              <a:rPr lang="ru-RU" dirty="0" smtClean="0"/>
              <a:t>диалоге</a:t>
            </a:r>
            <a:endParaRPr lang="ru-RU" dirty="0"/>
          </a:p>
        </p:txBody>
      </p:sp>
      <p:pic>
        <p:nvPicPr>
          <p:cNvPr id="4" name="Picture 7" descr="SAM_01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12920" r="3590" b="16212"/>
          <a:stretch>
            <a:fillRect/>
          </a:stretch>
        </p:blipFill>
        <p:spPr bwMode="auto">
          <a:xfrm>
            <a:off x="333772" y="2348880"/>
            <a:ext cx="2408995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32723" y="1392384"/>
            <a:ext cx="309634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err="1" smtClean="0"/>
              <a:t>Кормановские</a:t>
            </a:r>
            <a:r>
              <a:rPr lang="ru-RU" sz="2400" dirty="0" smtClean="0"/>
              <a:t> чтения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44" y="2266563"/>
            <a:ext cx="2596505" cy="337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78557" y="1375726"/>
            <a:ext cx="309634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Язык. Культура. Коммуникация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03276411"/>
      </p:ext>
    </p:extLst>
  </p:cSld>
  <p:clrMapOvr>
    <a:masterClrMapping/>
  </p:clrMapOvr>
  <p:transition spd="med" advTm="825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38028" y="332656"/>
            <a:ext cx="6120680" cy="7060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Наша история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217614" y="1556792"/>
            <a:ext cx="4709160" cy="1110209"/>
          </a:xfrm>
        </p:spPr>
        <p:txBody>
          <a:bodyPr>
            <a:normAutofit fontScale="92500"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Зав. кафедрой русской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 советской литературы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 1972-83 гг. проф. Б.О.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Корман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972" y="2744937"/>
            <a:ext cx="218209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454452" y="1340768"/>
            <a:ext cx="4709160" cy="1198241"/>
          </a:xfrm>
        </p:spPr>
        <p:txBody>
          <a:bodyPr>
            <a:normAutofit fontScale="92500" lnSpcReduction="10000"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Зав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 кафедрой русского языка в 1974-92 гг.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проф. В.М. Марков</a:t>
            </a:r>
          </a:p>
          <a:p>
            <a:endParaRPr lang="ru-RU" dirty="0"/>
          </a:p>
        </p:txBody>
      </p:sp>
      <p:pic>
        <p:nvPicPr>
          <p:cNvPr id="12" name="Picture 10" descr="Марков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17" y="2743200"/>
            <a:ext cx="2407666" cy="3429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14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1" y="1196752"/>
            <a:ext cx="2547629" cy="17088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67" y="3088299"/>
            <a:ext cx="2547629" cy="17088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862164" y="260648"/>
            <a:ext cx="7500990" cy="114300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Сотрудничество 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зарубежными вузами </a:t>
            </a: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81" y="4944784"/>
            <a:ext cx="2547629" cy="17245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5446339" y="5373216"/>
            <a:ext cx="6742485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>
                <a:cs typeface="Times New Roman" pitchFamily="18" charset="0"/>
              </a:rPr>
              <a:t>У</a:t>
            </a:r>
            <a:r>
              <a:rPr lang="ru-RU" sz="2800" dirty="0" smtClean="0">
                <a:cs typeface="Times New Roman" pitchFamily="18" charset="0"/>
              </a:rPr>
              <a:t>становление </a:t>
            </a:r>
            <a:r>
              <a:rPr lang="ru-RU" sz="2800" dirty="0">
                <a:cs typeface="Times New Roman" pitchFamily="18" charset="0"/>
              </a:rPr>
              <a:t>контактов </a:t>
            </a:r>
            <a:r>
              <a:rPr lang="ru-RU" sz="2800" dirty="0" smtClean="0">
                <a:cs typeface="Times New Roman" pitchFamily="18" charset="0"/>
              </a:rPr>
              <a:t/>
            </a:r>
            <a:br>
              <a:rPr lang="ru-RU" sz="2800" dirty="0" smtClean="0">
                <a:cs typeface="Times New Roman" pitchFamily="18" charset="0"/>
              </a:rPr>
            </a:br>
            <a:r>
              <a:rPr lang="ru-RU" sz="2800" dirty="0" smtClean="0">
                <a:cs typeface="Times New Roman" pitchFamily="18" charset="0"/>
              </a:rPr>
              <a:t>с </a:t>
            </a:r>
            <a:r>
              <a:rPr lang="ru-RU" sz="2800" dirty="0">
                <a:cs typeface="Times New Roman" pitchFamily="18" charset="0"/>
              </a:rPr>
              <a:t>университетом им. </a:t>
            </a:r>
            <a:r>
              <a:rPr lang="ru-RU" sz="2800" dirty="0" err="1">
                <a:cs typeface="Times New Roman" pitchFamily="18" charset="0"/>
              </a:rPr>
              <a:t>Масарика</a:t>
            </a:r>
            <a:r>
              <a:rPr lang="ru-RU" sz="2800" dirty="0"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cs typeface="Times New Roman" pitchFamily="18" charset="0"/>
              </a:rPr>
              <a:t>    (</a:t>
            </a:r>
            <a:r>
              <a:rPr lang="ru-RU" sz="2800" dirty="0">
                <a:cs typeface="Times New Roman" pitchFamily="18" charset="0"/>
              </a:rPr>
              <a:t>г. Брно,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Чехия</a:t>
            </a:r>
            <a:r>
              <a:rPr lang="ru-RU" sz="2800" dirty="0" smtClean="0">
                <a:cs typeface="Times New Roman" pitchFamily="18" charset="0"/>
              </a:rPr>
              <a:t>)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6060" y="1741224"/>
            <a:ext cx="669674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>
                <a:cs typeface="Times New Roman" pitchFamily="18" charset="0"/>
              </a:rPr>
              <a:t>О</a:t>
            </a:r>
            <a:r>
              <a:rPr lang="ru-RU" sz="2800" dirty="0" smtClean="0">
                <a:cs typeface="Times New Roman" pitchFamily="18" charset="0"/>
              </a:rPr>
              <a:t>бменная </a:t>
            </a:r>
            <a:r>
              <a:rPr lang="ru-RU" sz="2800" dirty="0">
                <a:cs typeface="Times New Roman" pitchFamily="18" charset="0"/>
              </a:rPr>
              <a:t>программа </a:t>
            </a:r>
            <a:r>
              <a:rPr lang="ru-RU" sz="2800" dirty="0" smtClean="0">
                <a:cs typeface="Times New Roman" pitchFamily="18" charset="0"/>
              </a:rPr>
              <a:t/>
            </a:r>
            <a:br>
              <a:rPr lang="ru-RU" sz="2800" dirty="0" smtClean="0">
                <a:cs typeface="Times New Roman" pitchFamily="18" charset="0"/>
              </a:rPr>
            </a:br>
            <a:r>
              <a:rPr lang="ru-RU" sz="2800" dirty="0" smtClean="0">
                <a:cs typeface="Times New Roman" pitchFamily="18" charset="0"/>
              </a:rPr>
              <a:t>с </a:t>
            </a:r>
            <a:r>
              <a:rPr lang="ru-RU" sz="2800" dirty="0" err="1">
                <a:cs typeface="Times New Roman" pitchFamily="18" charset="0"/>
              </a:rPr>
              <a:t>Силезским</a:t>
            </a:r>
            <a:r>
              <a:rPr lang="ru-RU" sz="2800" dirty="0">
                <a:cs typeface="Times New Roman" pitchFamily="18" charset="0"/>
              </a:rPr>
              <a:t> университетом </a:t>
            </a:r>
            <a:br>
              <a:rPr lang="ru-RU" sz="2800" dirty="0">
                <a:cs typeface="Times New Roman" pitchFamily="18" charset="0"/>
              </a:rPr>
            </a:br>
            <a:r>
              <a:rPr lang="ru-RU" sz="2800" dirty="0">
                <a:cs typeface="Times New Roman" pitchFamily="18" charset="0"/>
              </a:rPr>
              <a:t>(г. </a:t>
            </a:r>
            <a:r>
              <a:rPr lang="ru-RU" sz="2800" dirty="0" err="1">
                <a:cs typeface="Times New Roman" pitchFamily="18" charset="0"/>
              </a:rPr>
              <a:t>Катовицы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Польша</a:t>
            </a:r>
            <a:r>
              <a:rPr lang="ru-RU" sz="2800" dirty="0" smtClean="0">
                <a:cs typeface="Times New Roman" pitchFamily="18" charset="0"/>
              </a:rPr>
              <a:t>)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4212" y="3412157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800" dirty="0">
                <a:cs typeface="Times New Roman" pitchFamily="18" charset="0"/>
              </a:rPr>
              <a:t>С</a:t>
            </a:r>
            <a:r>
              <a:rPr lang="ru-RU" sz="2800" dirty="0" smtClean="0">
                <a:cs typeface="Times New Roman" pitchFamily="18" charset="0"/>
              </a:rPr>
              <a:t>овместная </a:t>
            </a:r>
            <a:r>
              <a:rPr lang="ru-RU" sz="2800" dirty="0">
                <a:cs typeface="Times New Roman" pitchFamily="18" charset="0"/>
              </a:rPr>
              <a:t>образовательная</a:t>
            </a:r>
            <a:br>
              <a:rPr lang="ru-RU" sz="2800" dirty="0">
                <a:cs typeface="Times New Roman" pitchFamily="18" charset="0"/>
              </a:rPr>
            </a:br>
            <a:r>
              <a:rPr lang="ru-RU" sz="2800" dirty="0">
                <a:cs typeface="Times New Roman" pitchFamily="18" charset="0"/>
              </a:rPr>
              <a:t>программа с Гранадским университетом </a:t>
            </a:r>
            <a:endParaRPr lang="ru-RU" sz="2800" dirty="0" smtClean="0">
              <a:cs typeface="Times New Roman" pitchFamily="18" charset="0"/>
            </a:endParaRPr>
          </a:p>
          <a:p>
            <a:pPr>
              <a:defRPr/>
            </a:pPr>
            <a:r>
              <a:rPr lang="ru-RU" sz="2800" dirty="0" smtClean="0">
                <a:cs typeface="Times New Roman" pitchFamily="18" charset="0"/>
              </a:rPr>
              <a:t>    (</a:t>
            </a:r>
            <a:r>
              <a:rPr lang="ru-RU" sz="2800" dirty="0">
                <a:cs typeface="Times New Roman" pitchFamily="18" charset="0"/>
              </a:rPr>
              <a:t>г. Гранада,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Испания</a:t>
            </a:r>
            <a:r>
              <a:rPr lang="ru-RU" sz="2800" dirty="0" smtClean="0">
                <a:cs typeface="Times New Roman" pitchFamily="18" charset="0"/>
              </a:rPr>
              <a:t>)</a:t>
            </a:r>
            <a:endParaRPr lang="ru-RU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51157"/>
      </p:ext>
    </p:extLst>
  </p:cSld>
  <p:clrMapOvr>
    <a:masterClrMapping/>
  </p:clrMapOvr>
  <p:transition spd="med" advTm="8406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260648"/>
            <a:ext cx="9753600" cy="83549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учим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0" y="1556792"/>
            <a:ext cx="5400600" cy="4119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Познавательные </a:t>
            </a:r>
            <a:r>
              <a:rPr lang="ru-RU" sz="3200" dirty="0"/>
              <a:t>лекции</a:t>
            </a:r>
          </a:p>
          <a:p>
            <a:r>
              <a:rPr lang="ru-RU" sz="3200" dirty="0"/>
              <a:t>Деловые игры</a:t>
            </a:r>
          </a:p>
          <a:p>
            <a:r>
              <a:rPr lang="ru-RU" sz="3200" dirty="0"/>
              <a:t>Проекты</a:t>
            </a:r>
          </a:p>
          <a:p>
            <a:r>
              <a:rPr lang="ru-RU" sz="3200" dirty="0" smtClean="0"/>
              <a:t>Зачётные спектакли</a:t>
            </a:r>
          </a:p>
          <a:p>
            <a:r>
              <a:rPr lang="ru-RU" sz="3200" dirty="0" smtClean="0"/>
              <a:t>Тематические вечера</a:t>
            </a:r>
          </a:p>
          <a:p>
            <a:r>
              <a:rPr lang="ru-RU" sz="3200" dirty="0" smtClean="0"/>
              <a:t>Клубы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r="10584"/>
          <a:stretch/>
        </p:blipFill>
        <p:spPr>
          <a:xfrm>
            <a:off x="6094412" y="1772816"/>
            <a:ext cx="5770538" cy="368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3234500"/>
      </p:ext>
    </p:extLst>
  </p:cSld>
  <p:clrMapOvr>
    <a:masterClrMapping/>
  </p:clrMapOvr>
  <p:transition spd="med" advTm="9594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837828" y="2132856"/>
            <a:ext cx="10133386" cy="1054470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800" dirty="0" smtClean="0">
                <a:cs typeface="Times New Roman" pitchFamily="18" charset="0"/>
              </a:rPr>
              <a:t>Члены клуба – студенты и преподаватели УдГУ, а также все те, кто интересуется польским языком и культурой. </a:t>
            </a:r>
          </a:p>
          <a:p>
            <a:pPr marL="0" indent="0" algn="r">
              <a:buNone/>
            </a:pPr>
            <a:endParaRPr lang="ru-RU" sz="2800" dirty="0" smtClean="0">
              <a:cs typeface="Times New Roman" pitchFamily="18" charset="0"/>
            </a:endParaRPr>
          </a:p>
        </p:txBody>
      </p:sp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286100" y="1123101"/>
            <a:ext cx="5572164" cy="69117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Польский клуб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44624"/>
            <a:ext cx="2265040" cy="214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33772" y="251875"/>
            <a:ext cx="46805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 dirty="0" smtClean="0">
                <a:cs typeface="Times New Roman" pitchFamily="18" charset="0"/>
              </a:rPr>
              <a:t>vk.com/</a:t>
            </a:r>
            <a:r>
              <a:rPr lang="en-US" sz="2400" i="1" dirty="0" err="1" smtClean="0">
                <a:cs typeface="Times New Roman" pitchFamily="18" charset="0"/>
              </a:rPr>
              <a:t>klub_polski_w_izewsku</a:t>
            </a:r>
            <a:endParaRPr lang="ru-RU" sz="2400" i="1" dirty="0"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05887"/>
            <a:ext cx="12188825" cy="3552114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4412629"/>
      </p:ext>
    </p:extLst>
  </p:cSld>
  <p:clrMapOvr>
    <a:masterClrMapping/>
  </p:clrMapOvr>
  <p:transition spd="med" advTm="861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58" y="66240"/>
            <a:ext cx="3244602" cy="225272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444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492" y="1192604"/>
            <a:ext cx="9341296" cy="21140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cs typeface="Times New Roman" pitchFamily="18" charset="0"/>
              </a:rPr>
              <a:t>В рамках работы клуба:</a:t>
            </a:r>
          </a:p>
          <a:p>
            <a:pPr marL="342900" indent="-342900" algn="just"/>
            <a:r>
              <a:rPr lang="ru-RU" dirty="0" smtClean="0">
                <a:cs typeface="Times New Roman" pitchFamily="18" charset="0"/>
              </a:rPr>
              <a:t>организован </a:t>
            </a:r>
            <a:r>
              <a:rPr lang="ru-RU" dirty="0">
                <a:cs typeface="Times New Roman" pitchFamily="18" charset="0"/>
              </a:rPr>
              <a:t>просмотр польских </a:t>
            </a:r>
            <a:r>
              <a:rPr lang="ru-RU" dirty="0" smtClean="0">
                <a:cs typeface="Times New Roman" pitchFamily="18" charset="0"/>
              </a:rPr>
              <a:t>кинофильмов</a:t>
            </a:r>
            <a:r>
              <a:rPr lang="ru-RU" dirty="0">
                <a:cs typeface="Times New Roman" pitchFamily="18" charset="0"/>
              </a:rPr>
              <a:t>, </a:t>
            </a:r>
          </a:p>
          <a:p>
            <a:pPr marL="342900" indent="-342900" algn="just"/>
            <a:r>
              <a:rPr lang="ru-RU" dirty="0" smtClean="0">
                <a:cs typeface="Times New Roman" pitchFamily="18" charset="0"/>
              </a:rPr>
              <a:t>проходят </a:t>
            </a:r>
            <a:r>
              <a:rPr lang="ru-RU" dirty="0">
                <a:cs typeface="Times New Roman" pitchFamily="18" charset="0"/>
              </a:rPr>
              <a:t>различные мероприятия (например, ежегодный славянский вечер, посвященный Рождеству). 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01" y="122372"/>
            <a:ext cx="2265040" cy="214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3772" y="251875"/>
            <a:ext cx="46805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 dirty="0" smtClean="0">
                <a:cs typeface="Times New Roman" pitchFamily="18" charset="0"/>
              </a:rPr>
              <a:t>vk.com/</a:t>
            </a:r>
            <a:r>
              <a:rPr lang="en-US" sz="2400" i="1" dirty="0" err="1" smtClean="0">
                <a:cs typeface="Times New Roman" pitchFamily="18" charset="0"/>
              </a:rPr>
              <a:t>klub_polski_w_izewsku</a:t>
            </a:r>
            <a:endParaRPr lang="ru-RU" sz="2400" i="1" dirty="0"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3481951"/>
            <a:ext cx="4145995" cy="290055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635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7" y="3448866"/>
            <a:ext cx="4283968" cy="321297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444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89" y="2492896"/>
            <a:ext cx="4423455" cy="277848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508000"/>
          </a:effectLst>
        </p:spPr>
      </p:pic>
    </p:spTree>
    <p:extLst>
      <p:ext uri="{BB962C8B-B14F-4D97-AF65-F5344CB8AC3E}">
        <p14:creationId xmlns:p14="http://schemas.microsoft.com/office/powerpoint/2010/main" val="1513177297"/>
      </p:ext>
    </p:extLst>
  </p:cSld>
  <p:clrMapOvr>
    <a:masterClrMapping/>
  </p:clrMapOvr>
  <p:transition spd="med" advTm="9032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4252" y="332656"/>
            <a:ext cx="6480720" cy="194421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dirty="0" smtClean="0"/>
              <a:t>С 2010 г.  у нас работают лекторы польского языка, которые проводят занятия со студентами, а также участвуют в организации </a:t>
            </a:r>
            <a:r>
              <a:rPr lang="ru-RU" sz="2800" dirty="0" err="1" smtClean="0"/>
              <a:t>внеучебной</a:t>
            </a:r>
            <a:r>
              <a:rPr lang="ru-RU" sz="2800" dirty="0" smtClean="0"/>
              <a:t> деятельности.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2740896"/>
            <a:ext cx="8888839" cy="3947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44016"/>
            <a:ext cx="3312368" cy="2588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4547655"/>
            <a:ext cx="2265040" cy="214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2526573"/>
      </p:ext>
    </p:extLst>
  </p:cSld>
  <p:clrMapOvr>
    <a:masterClrMapping/>
  </p:clrMapOvr>
  <p:transition spd="med" advTm="8672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663278"/>
            <a:ext cx="9753600" cy="13255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Летняя школа 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русского языка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820" y="2483024"/>
            <a:ext cx="10729192" cy="134494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 smtClean="0"/>
              <a:t>Наши студенты имеют возможность быть кураторами иностранных учащихся. В летней школе принимают участие студенты из разных стран: Испании, Италии</a:t>
            </a:r>
            <a:r>
              <a:rPr lang="ru-RU" sz="2800" dirty="0"/>
              <a:t>, </a:t>
            </a:r>
            <a:r>
              <a:rPr lang="ru-RU" sz="2800" dirty="0" smtClean="0"/>
              <a:t>Бельгии, Австрии, Греции, Чехии, Польши, Японии, Китая и др.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3827967"/>
            <a:ext cx="5842157" cy="183328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260" y="44624"/>
            <a:ext cx="1859280" cy="24384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8" y="4581128"/>
            <a:ext cx="3456384" cy="23042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9" y="37937"/>
            <a:ext cx="1839905" cy="245495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8" y="4592452"/>
            <a:ext cx="3452500" cy="229293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76881629"/>
      </p:ext>
    </p:extLst>
  </p:cSld>
  <p:clrMapOvr>
    <a:masterClrMapping/>
  </p:clrMapOvr>
  <p:transition spd="med" advTm="7984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20000">
            <a:off x="-9248" y="134236"/>
            <a:ext cx="1919015" cy="1388379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188640"/>
            <a:ext cx="7128792" cy="14401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Магистратура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«теория и практика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современной речевой коммуникации»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49796" y="2564904"/>
            <a:ext cx="2808312" cy="936104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Политическая коммуникация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549796" y="5805264"/>
            <a:ext cx="2808312" cy="936104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ингвистическая экспертиза текста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549796" y="3645024"/>
            <a:ext cx="2808312" cy="936104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зык СМИ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549796" y="4725144"/>
            <a:ext cx="2808312" cy="936104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едактирование текста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2124" y="4005064"/>
            <a:ext cx="936104" cy="14219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9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17" name="Загнутый угол 16"/>
          <p:cNvSpPr/>
          <p:nvPr/>
        </p:nvSpPr>
        <p:spPr>
          <a:xfrm>
            <a:off x="4582244" y="2636912"/>
            <a:ext cx="3096344" cy="792088"/>
          </a:xfrm>
          <a:prstGeom prst="foldedCorner">
            <a:avLst/>
          </a:prstGeom>
          <a:solidFill>
            <a:srgbClr val="FF7C80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еминары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4582244" y="3645024"/>
            <a:ext cx="3096344" cy="936104"/>
          </a:xfrm>
          <a:prstGeom prst="foldedCorner">
            <a:avLst/>
          </a:prstGeom>
          <a:solidFill>
            <a:srgbClr val="FF7C80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Коллективные исследовательские проекты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Загнутый угол 18"/>
          <p:cNvSpPr/>
          <p:nvPr/>
        </p:nvSpPr>
        <p:spPr>
          <a:xfrm>
            <a:off x="4582244" y="4797152"/>
            <a:ext cx="3096344" cy="792088"/>
          </a:xfrm>
          <a:prstGeom prst="foldedCorner">
            <a:avLst/>
          </a:prstGeom>
          <a:solidFill>
            <a:srgbClr val="FF7C80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ворческие мастерские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4582244" y="5805264"/>
            <a:ext cx="3096344" cy="936104"/>
          </a:xfrm>
          <a:prstGeom prst="foldedCorner">
            <a:avLst/>
          </a:prstGeom>
          <a:solidFill>
            <a:srgbClr val="FF7C80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аучно-исследовательская практика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991500" y="1700808"/>
            <a:ext cx="2664296" cy="936104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Редакция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газеты «Известия Удмуртской республики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8991500" y="692696"/>
            <a:ext cx="2664296" cy="936104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Прикамский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экспертизы, оценки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аудита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ИНЭКС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8991500" y="2708920"/>
            <a:ext cx="2664296" cy="936104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Редакция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газеты «Аргументы и факты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Удмуртии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8991500" y="3717032"/>
            <a:ext cx="2664296" cy="936104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агентство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Сусанин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8991500" y="4725144"/>
            <a:ext cx="2664296" cy="936104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8991500" y="5733256"/>
            <a:ext cx="2664296" cy="936104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Новое время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Соединительная линия уступом 11"/>
          <p:cNvCxnSpPr>
            <a:stCxn id="11" idx="3"/>
            <a:endCxn id="20" idx="2"/>
          </p:cNvCxnSpPr>
          <p:nvPr/>
        </p:nvCxnSpPr>
        <p:spPr>
          <a:xfrm flipV="1">
            <a:off x="7678588" y="1160748"/>
            <a:ext cx="1312912" cy="5112568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11" idx="3"/>
            <a:endCxn id="9" idx="2"/>
          </p:cNvCxnSpPr>
          <p:nvPr/>
        </p:nvCxnSpPr>
        <p:spPr>
          <a:xfrm flipV="1">
            <a:off x="7678588" y="2168860"/>
            <a:ext cx="1312912" cy="4104456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1" idx="3"/>
            <a:endCxn id="21" idx="2"/>
          </p:cNvCxnSpPr>
          <p:nvPr/>
        </p:nvCxnSpPr>
        <p:spPr>
          <a:xfrm flipV="1">
            <a:off x="7678588" y="3176972"/>
            <a:ext cx="1312912" cy="3096344"/>
          </a:xfrm>
          <a:prstGeom prst="bent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1" idx="3"/>
            <a:endCxn id="22" idx="2"/>
          </p:cNvCxnSpPr>
          <p:nvPr/>
        </p:nvCxnSpPr>
        <p:spPr>
          <a:xfrm flipV="1">
            <a:off x="7678588" y="4185084"/>
            <a:ext cx="1312912" cy="2088232"/>
          </a:xfrm>
          <a:prstGeom prst="bentConnector3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11" idx="3"/>
            <a:endCxn id="23" idx="2"/>
          </p:cNvCxnSpPr>
          <p:nvPr/>
        </p:nvCxnSpPr>
        <p:spPr>
          <a:xfrm flipV="1">
            <a:off x="7678588" y="5193196"/>
            <a:ext cx="1312912" cy="1080120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11" idx="3"/>
            <a:endCxn id="24" idx="2"/>
          </p:cNvCxnSpPr>
          <p:nvPr/>
        </p:nvCxnSpPr>
        <p:spPr>
          <a:xfrm flipV="1">
            <a:off x="7678588" y="6201308"/>
            <a:ext cx="1312912" cy="72008"/>
          </a:xfrm>
          <a:prstGeom prst="bent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182644" y="151648"/>
            <a:ext cx="400618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Потенциальные работодатели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7828" y="1652666"/>
            <a:ext cx="712879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i="1" dirty="0" smtClean="0"/>
              <a:t>(Руководитель  </a:t>
            </a:r>
            <a:r>
              <a:rPr lang="ru-RU" i="1" dirty="0"/>
              <a:t>магистерской </a:t>
            </a:r>
            <a:r>
              <a:rPr lang="ru-RU" i="1" dirty="0" smtClean="0"/>
              <a:t>программы – </a:t>
            </a:r>
            <a:endParaRPr lang="ru-RU" i="1" dirty="0"/>
          </a:p>
          <a:p>
            <a:pPr algn="ctr">
              <a:lnSpc>
                <a:spcPct val="90000"/>
              </a:lnSpc>
            </a:pPr>
            <a:r>
              <a:rPr lang="ru-RU" dirty="0"/>
              <a:t>доктор </a:t>
            </a:r>
            <a:r>
              <a:rPr lang="ru-RU" dirty="0" err="1" smtClean="0"/>
              <a:t>филол</a:t>
            </a:r>
            <a:r>
              <a:rPr lang="ru-RU" dirty="0" smtClean="0"/>
              <a:t>. </a:t>
            </a:r>
            <a:r>
              <a:rPr lang="ru-RU" dirty="0"/>
              <a:t>наук, доцент, профессор Милютина Марина </a:t>
            </a:r>
            <a:r>
              <a:rPr lang="ru-RU" dirty="0" smtClean="0"/>
              <a:t>Георгиевна)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14866"/>
      </p:ext>
    </p:extLst>
  </p:cSld>
  <p:clrMapOvr>
    <a:masterClrMapping/>
  </p:clrMapOvr>
  <p:transition spd="med" advTm="8297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61764" y="260648"/>
            <a:ext cx="11593288" cy="86834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Бакалавр: Путь к успеху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07969806"/>
              </p:ext>
            </p:extLst>
          </p:nvPr>
        </p:nvGraphicFramePr>
        <p:xfrm>
          <a:off x="2277988" y="1357298"/>
          <a:ext cx="7697255" cy="4880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3859919"/>
      </p:ext>
    </p:extLst>
  </p:cSld>
  <p:clrMapOvr>
    <a:masterClrMapping/>
  </p:clrMapOvr>
  <p:transition spd="med" advTm="9516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20000">
            <a:off x="-46157" y="182885"/>
            <a:ext cx="1612746" cy="1166798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46204"/>
            <a:ext cx="7128792" cy="15825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Магистратура</a:t>
            </a:r>
            <a:b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«Филологическое обеспечение речевой деятельности руководителя и референта»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45740" y="2564904"/>
            <a:ext cx="2808312" cy="936104"/>
          </a:xfrm>
          <a:prstGeom prst="snip2Diag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Документоведение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45740" y="5761132"/>
            <a:ext cx="2808312" cy="936104"/>
          </a:xfrm>
          <a:prstGeom prst="snip2Diag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Аналитико-информационная деятельность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45740" y="3645024"/>
            <a:ext cx="2808312" cy="936104"/>
          </a:xfrm>
          <a:prstGeom prst="snip2Diag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Редактирование документов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45740" y="4725144"/>
            <a:ext cx="2808312" cy="936104"/>
          </a:xfrm>
          <a:prstGeom prst="snip2Diag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делового общения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6060" y="4005064"/>
            <a:ext cx="936104" cy="14219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9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17" name="Загнутый угол 16"/>
          <p:cNvSpPr/>
          <p:nvPr/>
        </p:nvSpPr>
        <p:spPr>
          <a:xfrm>
            <a:off x="3862164" y="2636912"/>
            <a:ext cx="3096344" cy="792088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3862164" y="3645024"/>
            <a:ext cx="3096344" cy="936104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Загнутый угол 18"/>
          <p:cNvSpPr/>
          <p:nvPr/>
        </p:nvSpPr>
        <p:spPr>
          <a:xfrm>
            <a:off x="3862164" y="4797152"/>
            <a:ext cx="3096344" cy="792088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Круглые столы</a:t>
            </a: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3862164" y="5805264"/>
            <a:ext cx="3096344" cy="936104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аучно-исследовательская практика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07746" y="44624"/>
            <a:ext cx="379015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Потенциальные работодатели: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980" y="1652666"/>
            <a:ext cx="712879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i="1" dirty="0" smtClean="0"/>
              <a:t>(Руководитель  </a:t>
            </a:r>
            <a:r>
              <a:rPr lang="ru-RU" i="1" dirty="0"/>
              <a:t>магистерской программы  – </a:t>
            </a:r>
          </a:p>
          <a:p>
            <a:pPr algn="ctr">
              <a:lnSpc>
                <a:spcPct val="90000"/>
              </a:lnSpc>
            </a:pPr>
            <a:r>
              <a:rPr lang="ru-RU" dirty="0"/>
              <a:t>доктор </a:t>
            </a:r>
            <a:r>
              <a:rPr lang="ru-RU" dirty="0" err="1" smtClean="0"/>
              <a:t>филол</a:t>
            </a:r>
            <a:r>
              <a:rPr lang="ru-RU" dirty="0" smtClean="0"/>
              <a:t>. </a:t>
            </a:r>
            <a:r>
              <a:rPr lang="ru-RU" dirty="0"/>
              <a:t>наук, </a:t>
            </a:r>
            <a:r>
              <a:rPr lang="ru-RU" dirty="0" smtClean="0"/>
              <a:t>профессор</a:t>
            </a:r>
          </a:p>
          <a:p>
            <a:pPr algn="ctr">
              <a:lnSpc>
                <a:spcPct val="90000"/>
              </a:lnSpc>
            </a:pPr>
            <a:r>
              <a:rPr lang="ru-RU" dirty="0" smtClean="0"/>
              <a:t>Донецких Людмила Ивановна)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>
            <a:stCxn id="11" idx="3"/>
          </p:cNvCxnSpPr>
          <p:nvPr/>
        </p:nvCxnSpPr>
        <p:spPr>
          <a:xfrm>
            <a:off x="6958508" y="6273316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7390556" y="1652666"/>
            <a:ext cx="0" cy="4620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390556" y="1652666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390556" y="4437112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7750596" y="1091900"/>
            <a:ext cx="4104456" cy="936104"/>
          </a:xfrm>
          <a:prstGeom prst="round2DiagRect">
            <a:avLst/>
          </a:prstGeom>
          <a:gradFill flip="none" rotWithShape="1">
            <a:gsLst>
              <a:gs pos="0">
                <a:srgbClr val="669900">
                  <a:lumMod val="96000"/>
                  <a:lumOff val="4000"/>
                </a:srgbClr>
              </a:gs>
              <a:gs pos="0">
                <a:srgbClr val="92D050">
                  <a:shade val="67500"/>
                  <a:satMod val="115000"/>
                </a:srgbClr>
              </a:gs>
              <a:gs pos="0">
                <a:srgbClr val="00B050"/>
              </a:gs>
            </a:gsLst>
            <a:lin ang="13500000" scaled="1"/>
            <a:tileRect/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Информационные городские и республиканские центры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7750596" y="2072781"/>
            <a:ext cx="4104456" cy="4624455"/>
          </a:xfrm>
          <a:prstGeom prst="round2DiagRect">
            <a:avLst/>
          </a:prstGeom>
          <a:gradFill flip="none" rotWithShape="1">
            <a:gsLst>
              <a:gs pos="0">
                <a:srgbClr val="669900">
                  <a:lumMod val="96000"/>
                  <a:lumOff val="4000"/>
                </a:srgbClr>
              </a:gs>
              <a:gs pos="0">
                <a:srgbClr val="92D050">
                  <a:shade val="67500"/>
                  <a:satMod val="115000"/>
                </a:srgbClr>
              </a:gs>
              <a:gs pos="0">
                <a:srgbClr val="00B050"/>
              </a:gs>
            </a:gsLst>
            <a:lin ang="13500000" scaled="1"/>
            <a:tileRect/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отделы</a:t>
            </a:r>
          </a:p>
          <a:p>
            <a:pPr marL="273050" indent="-177800">
              <a:buFont typeface="Times New Roman" pitchFamily="18" charset="0"/>
              <a:buChar char="−"/>
            </a:pP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библиотек; </a:t>
            </a:r>
          </a:p>
          <a:p>
            <a:pPr marL="273050" indent="-177800">
              <a:buFont typeface="Times New Roman" pitchFamily="18" charset="0"/>
              <a:buChar char="−"/>
            </a:pP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учебных учреждений;</a:t>
            </a:r>
          </a:p>
          <a:p>
            <a:pPr marL="273050" indent="-177800">
              <a:buFont typeface="Times New Roman" pitchFamily="18" charset="0"/>
              <a:buChar char="−"/>
            </a:pP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органов управления; правоохранительных органов; </a:t>
            </a:r>
          </a:p>
          <a:p>
            <a:pPr marL="273050" indent="-177800">
              <a:buFont typeface="Times New Roman" pitchFamily="18" charset="0"/>
              <a:buChar char="−"/>
            </a:pP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банковских, налоговых, экономических учреждений; общественных организациях; </a:t>
            </a:r>
          </a:p>
          <a:p>
            <a:pPr marL="273050" indent="-177800">
              <a:buFont typeface="Times New Roman" pitchFamily="18" charset="0"/>
              <a:buChar char="−"/>
            </a:pP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СМИ (редакции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87201"/>
      </p:ext>
    </p:extLst>
  </p:cSld>
  <p:clrMapOvr>
    <a:masterClrMapping/>
  </p:clrMapOvr>
  <p:transition spd="med" advTm="9422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20000">
            <a:off x="-9247" y="134238"/>
            <a:ext cx="1919015" cy="1388379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9" y="188640"/>
            <a:ext cx="7128792" cy="14401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Магистратура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«Русская литература»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49796" y="2564904"/>
            <a:ext cx="2808312" cy="936104"/>
          </a:xfrm>
          <a:prstGeom prst="snip2Diag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и методология литературоведения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518305" y="5761132"/>
            <a:ext cx="2808312" cy="936104"/>
          </a:xfrm>
          <a:prstGeom prst="snip2Diag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Философия русской культуры ХХ века и художественный текст</a:t>
            </a: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541590" y="3645024"/>
            <a:ext cx="2808312" cy="936104"/>
          </a:xfrm>
          <a:prstGeom prst="snip2Diag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русской литературы: эволюция родов и жанров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549796" y="4725144"/>
            <a:ext cx="2808312" cy="936104"/>
          </a:xfrm>
          <a:prstGeom prst="snip2Diag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тесту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2124" y="4005064"/>
            <a:ext cx="936104" cy="14219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9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17" name="Загнутый угол 16"/>
          <p:cNvSpPr/>
          <p:nvPr/>
        </p:nvSpPr>
        <p:spPr>
          <a:xfrm>
            <a:off x="4582244" y="2636912"/>
            <a:ext cx="3096344" cy="792088"/>
          </a:xfrm>
          <a:prstGeom prst="foldedCorner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4582244" y="3645024"/>
            <a:ext cx="3096344" cy="936104"/>
          </a:xfrm>
          <a:prstGeom prst="foldedCorner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Загнутый угол 18"/>
          <p:cNvSpPr/>
          <p:nvPr/>
        </p:nvSpPr>
        <p:spPr>
          <a:xfrm>
            <a:off x="4582244" y="4716028"/>
            <a:ext cx="3096344" cy="792088"/>
          </a:xfrm>
          <a:prstGeom prst="foldedCorner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Круглые столы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4582244" y="5805264"/>
            <a:ext cx="3096344" cy="936104"/>
          </a:xfrm>
          <a:prstGeom prst="foldedCorner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Научно-исследовательская практика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9008620" y="1772818"/>
            <a:ext cx="2647177" cy="864094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0">
                <a:srgbClr val="92D050">
                  <a:shade val="67500"/>
                  <a:satMod val="115000"/>
                </a:srgbClr>
              </a:gs>
              <a:gs pos="0">
                <a:srgbClr val="C00000"/>
              </a:gs>
            </a:gsLst>
            <a:lin ang="13500000" scaled="1"/>
            <a:tileRect/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центры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8991500" y="692696"/>
            <a:ext cx="2664297" cy="936104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0">
                <a:srgbClr val="92D050">
                  <a:shade val="67500"/>
                  <a:satMod val="115000"/>
                </a:srgbClr>
              </a:gs>
              <a:gs pos="0">
                <a:srgbClr val="C00000"/>
              </a:gs>
            </a:gsLst>
            <a:lin ang="13500000" scaled="1"/>
            <a:tileRect/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учреждения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9008620" y="2708920"/>
            <a:ext cx="2664297" cy="936104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0">
                <a:srgbClr val="92D050">
                  <a:shade val="67500"/>
                  <a:satMod val="115000"/>
                </a:srgbClr>
              </a:gs>
              <a:gs pos="0">
                <a:srgbClr val="C00000"/>
              </a:gs>
            </a:gsLst>
            <a:lin ang="13500000" scaled="1"/>
            <a:tileRect/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Государственные службы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8990808" y="3717032"/>
            <a:ext cx="2664297" cy="936104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0">
                <a:srgbClr val="92D050">
                  <a:shade val="67500"/>
                  <a:satMod val="115000"/>
                </a:srgbClr>
              </a:gs>
              <a:gs pos="0">
                <a:srgbClr val="C00000"/>
              </a:gs>
            </a:gsLst>
            <a:lin ang="13500000" scaled="1"/>
            <a:tileRect/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Издательства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8991500" y="4725144"/>
            <a:ext cx="2664297" cy="936104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0">
                <a:srgbClr val="92D050">
                  <a:shade val="67500"/>
                  <a:satMod val="115000"/>
                </a:srgbClr>
              </a:gs>
              <a:gs pos="0">
                <a:srgbClr val="C00000"/>
              </a:gs>
            </a:gsLst>
            <a:lin ang="13500000" scaled="1"/>
            <a:tileRect/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Культурные центры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8991500" y="5733256"/>
            <a:ext cx="2664297" cy="936104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0">
                <a:srgbClr val="92D050">
                  <a:shade val="67500"/>
                  <a:satMod val="115000"/>
                </a:srgbClr>
              </a:gs>
              <a:gs pos="0">
                <a:srgbClr val="C00000"/>
              </a:gs>
            </a:gsLst>
            <a:lin ang="13500000" scaled="1"/>
            <a:tileRect/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 (редакции)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Соединительная линия уступом 11"/>
          <p:cNvCxnSpPr>
            <a:stCxn id="11" idx="3"/>
            <a:endCxn id="20" idx="2"/>
          </p:cNvCxnSpPr>
          <p:nvPr/>
        </p:nvCxnSpPr>
        <p:spPr>
          <a:xfrm flipV="1">
            <a:off x="7678588" y="1160748"/>
            <a:ext cx="1312911" cy="5112568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11" idx="3"/>
            <a:endCxn id="9" idx="2"/>
          </p:cNvCxnSpPr>
          <p:nvPr/>
        </p:nvCxnSpPr>
        <p:spPr>
          <a:xfrm flipV="1">
            <a:off x="7678588" y="2204865"/>
            <a:ext cx="1330032" cy="4068451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1" idx="3"/>
            <a:endCxn id="21" idx="2"/>
          </p:cNvCxnSpPr>
          <p:nvPr/>
        </p:nvCxnSpPr>
        <p:spPr>
          <a:xfrm flipV="1">
            <a:off x="7678588" y="3176972"/>
            <a:ext cx="1330032" cy="3096344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1" idx="3"/>
            <a:endCxn id="22" idx="2"/>
          </p:cNvCxnSpPr>
          <p:nvPr/>
        </p:nvCxnSpPr>
        <p:spPr>
          <a:xfrm flipV="1">
            <a:off x="7678588" y="4185084"/>
            <a:ext cx="1312220" cy="2088232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11" idx="3"/>
            <a:endCxn id="23" idx="2"/>
          </p:cNvCxnSpPr>
          <p:nvPr/>
        </p:nvCxnSpPr>
        <p:spPr>
          <a:xfrm flipV="1">
            <a:off x="7678588" y="5193196"/>
            <a:ext cx="1312911" cy="1080120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11" idx="3"/>
            <a:endCxn id="24" idx="2"/>
          </p:cNvCxnSpPr>
          <p:nvPr/>
        </p:nvCxnSpPr>
        <p:spPr>
          <a:xfrm flipV="1">
            <a:off x="7678588" y="6201308"/>
            <a:ext cx="1312911" cy="72008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110636" y="151648"/>
            <a:ext cx="4078189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Потенциальные работодатели: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5780" y="1652666"/>
            <a:ext cx="756084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i="1" dirty="0" smtClean="0"/>
              <a:t>(Руководитель  </a:t>
            </a:r>
            <a:r>
              <a:rPr lang="ru-RU" i="1" dirty="0"/>
              <a:t>магистерской программы – </a:t>
            </a:r>
          </a:p>
          <a:p>
            <a:pPr algn="ctr">
              <a:lnSpc>
                <a:spcPct val="90000"/>
              </a:lnSpc>
            </a:pPr>
            <a:r>
              <a:rPr lang="ru-RU" dirty="0"/>
              <a:t>д</a:t>
            </a:r>
            <a:r>
              <a:rPr lang="ru-RU" dirty="0" smtClean="0"/>
              <a:t>октор </a:t>
            </a:r>
            <a:r>
              <a:rPr lang="ru-RU" dirty="0" err="1" smtClean="0"/>
              <a:t>филол</a:t>
            </a:r>
            <a:r>
              <a:rPr lang="ru-RU" dirty="0" smtClean="0"/>
              <a:t>. наук, профессор </a:t>
            </a:r>
            <a:r>
              <a:rPr lang="ru-RU" dirty="0" err="1" smtClean="0"/>
              <a:t>Подшивалова</a:t>
            </a:r>
            <a:r>
              <a:rPr lang="ru-RU" dirty="0" smtClean="0"/>
              <a:t> Елена Алексеевна)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787201"/>
      </p:ext>
    </p:extLst>
  </p:cSld>
  <p:clrMapOvr>
    <a:masterClrMapping/>
  </p:clrMapOvr>
  <p:transition spd="med" advTm="8797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20000">
            <a:off x="-9247" y="134238"/>
            <a:ext cx="1919015" cy="1388379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9" y="188640"/>
            <a:ext cx="7128792" cy="14401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Магистратура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«преподавание русского языка и литературы»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49796" y="2564904"/>
            <a:ext cx="2808312" cy="936104"/>
          </a:xfrm>
          <a:prstGeom prst="snip2DiagRect">
            <a:avLst/>
          </a:prstGeom>
          <a:solidFill>
            <a:srgbClr val="669900"/>
          </a:solidFill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и практика обучения русскому языку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549795" y="5761132"/>
            <a:ext cx="2808312" cy="936104"/>
          </a:xfrm>
          <a:prstGeom prst="snip2DiagRect">
            <a:avLst/>
          </a:prstGeom>
          <a:solidFill>
            <a:srgbClr val="669900"/>
          </a:solidFill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подготовки к итоговой аттестации школьников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541590" y="3645024"/>
            <a:ext cx="2808312" cy="936104"/>
          </a:xfrm>
          <a:prstGeom prst="snip2DiagRect">
            <a:avLst/>
          </a:prstGeom>
          <a:solidFill>
            <a:srgbClr val="669900"/>
          </a:solidFill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и практика обучения литературе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549796" y="4725144"/>
            <a:ext cx="2808312" cy="936104"/>
          </a:xfrm>
          <a:prstGeom prst="snip2DiagRect">
            <a:avLst/>
          </a:prstGeom>
          <a:solidFill>
            <a:srgbClr val="669900"/>
          </a:solidFill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Филологический анализ текста в практике преподавания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2124" y="4005064"/>
            <a:ext cx="936104" cy="14219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9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17" name="Загнутый угол 16"/>
          <p:cNvSpPr/>
          <p:nvPr/>
        </p:nvSpPr>
        <p:spPr>
          <a:xfrm>
            <a:off x="4582244" y="2636912"/>
            <a:ext cx="3096344" cy="792088"/>
          </a:xfrm>
          <a:prstGeom prst="foldedCorne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4582244" y="3645024"/>
            <a:ext cx="3096344" cy="936104"/>
          </a:xfrm>
          <a:prstGeom prst="foldedCorne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Загнутый угол 18"/>
          <p:cNvSpPr/>
          <p:nvPr/>
        </p:nvSpPr>
        <p:spPr>
          <a:xfrm>
            <a:off x="4582244" y="4716028"/>
            <a:ext cx="3096344" cy="792088"/>
          </a:xfrm>
          <a:prstGeom prst="foldedCorne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Творческие мастерские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4582244" y="5805264"/>
            <a:ext cx="3096344" cy="936104"/>
          </a:xfrm>
          <a:prstGeom prst="foldedCorner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Педагогическая  практика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991500" y="1700808"/>
            <a:ext cx="2664297" cy="936104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0">
                <a:srgbClr val="92D050">
                  <a:shade val="67500"/>
                  <a:satMod val="115000"/>
                </a:srgbClr>
              </a:gs>
              <a:gs pos="0">
                <a:srgbClr val="FF7C80"/>
              </a:gs>
            </a:gsLst>
            <a:lin ang="13500000" scaled="1"/>
            <a:tileRect/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8991500" y="692696"/>
            <a:ext cx="2664297" cy="936104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0">
                <a:srgbClr val="92D050">
                  <a:shade val="67500"/>
                  <a:satMod val="115000"/>
                </a:srgbClr>
              </a:gs>
              <a:gs pos="0">
                <a:srgbClr val="FF7C80"/>
              </a:gs>
            </a:gsLst>
            <a:lin ang="13500000" scaled="1"/>
            <a:tileRect/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9006452" y="2708920"/>
            <a:ext cx="2664297" cy="936104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0">
                <a:srgbClr val="92D050">
                  <a:shade val="67500"/>
                  <a:satMod val="115000"/>
                </a:srgbClr>
              </a:gs>
              <a:gs pos="0">
                <a:srgbClr val="FF7C80"/>
              </a:gs>
            </a:gsLst>
            <a:lin ang="13500000" scaled="1"/>
            <a:tileRect/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Техникумы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8991500" y="3717032"/>
            <a:ext cx="2664297" cy="936104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0">
                <a:srgbClr val="92D050">
                  <a:shade val="67500"/>
                  <a:satMod val="115000"/>
                </a:srgbClr>
              </a:gs>
              <a:gs pos="0">
                <a:srgbClr val="FF7C80"/>
              </a:gs>
            </a:gsLst>
            <a:lin ang="13500000" scaled="1"/>
            <a:tileRect/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8991500" y="4725144"/>
            <a:ext cx="2664297" cy="936104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0">
                <a:srgbClr val="92D050">
                  <a:shade val="67500"/>
                  <a:satMod val="115000"/>
                </a:srgbClr>
              </a:gs>
              <a:gs pos="0">
                <a:srgbClr val="FF7C80"/>
              </a:gs>
            </a:gsLst>
            <a:lin ang="13500000" scaled="1"/>
            <a:tileRect/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Гимназии</a:t>
            </a:r>
          </a:p>
          <a:p>
            <a:pPr algn="ctr"/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8991500" y="5733256"/>
            <a:ext cx="2664297" cy="936104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0">
                <a:srgbClr val="92D050">
                  <a:shade val="67500"/>
                  <a:satMod val="115000"/>
                </a:srgbClr>
              </a:gs>
              <a:gs pos="0">
                <a:srgbClr val="FF7C80"/>
              </a:gs>
            </a:gsLst>
            <a:lin ang="13500000" scaled="1"/>
            <a:tileRect/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центры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Соединительная линия уступом 11"/>
          <p:cNvCxnSpPr>
            <a:stCxn id="11" idx="3"/>
            <a:endCxn id="20" idx="2"/>
          </p:cNvCxnSpPr>
          <p:nvPr/>
        </p:nvCxnSpPr>
        <p:spPr>
          <a:xfrm flipV="1">
            <a:off x="7678588" y="1160748"/>
            <a:ext cx="1312911" cy="5112568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11" idx="3"/>
            <a:endCxn id="9" idx="2"/>
          </p:cNvCxnSpPr>
          <p:nvPr/>
        </p:nvCxnSpPr>
        <p:spPr>
          <a:xfrm flipV="1">
            <a:off x="7678588" y="2168860"/>
            <a:ext cx="1312911" cy="4104456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1" idx="3"/>
            <a:endCxn id="21" idx="2"/>
          </p:cNvCxnSpPr>
          <p:nvPr/>
        </p:nvCxnSpPr>
        <p:spPr>
          <a:xfrm flipV="1">
            <a:off x="7678588" y="3176972"/>
            <a:ext cx="1327864" cy="3096344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1" idx="3"/>
            <a:endCxn id="22" idx="2"/>
          </p:cNvCxnSpPr>
          <p:nvPr/>
        </p:nvCxnSpPr>
        <p:spPr>
          <a:xfrm flipV="1">
            <a:off x="7678588" y="4185084"/>
            <a:ext cx="1312911" cy="2088232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11" idx="3"/>
            <a:endCxn id="23" idx="2"/>
          </p:cNvCxnSpPr>
          <p:nvPr/>
        </p:nvCxnSpPr>
        <p:spPr>
          <a:xfrm flipV="1">
            <a:off x="7678588" y="5193196"/>
            <a:ext cx="1312911" cy="1080120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11" idx="3"/>
            <a:endCxn id="24" idx="2"/>
          </p:cNvCxnSpPr>
          <p:nvPr/>
        </p:nvCxnSpPr>
        <p:spPr>
          <a:xfrm flipV="1">
            <a:off x="7678588" y="6201308"/>
            <a:ext cx="1312911" cy="72008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36171" y="156580"/>
            <a:ext cx="4222204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Потенциальные работодатели: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7829" y="1652666"/>
            <a:ext cx="712879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i="1" dirty="0" smtClean="0"/>
              <a:t>(Руководитель  </a:t>
            </a:r>
            <a:r>
              <a:rPr lang="ru-RU" i="1" dirty="0"/>
              <a:t>магистерской программы – </a:t>
            </a:r>
          </a:p>
          <a:p>
            <a:pPr algn="ctr">
              <a:lnSpc>
                <a:spcPct val="90000"/>
              </a:lnSpc>
            </a:pPr>
            <a:r>
              <a:rPr lang="ru-RU" dirty="0"/>
              <a:t>к</a:t>
            </a:r>
            <a:r>
              <a:rPr lang="ru-RU" dirty="0" smtClean="0"/>
              <a:t>андидат </a:t>
            </a:r>
            <a:r>
              <a:rPr lang="ru-RU" dirty="0" err="1" smtClean="0"/>
              <a:t>пед</a:t>
            </a:r>
            <a:r>
              <a:rPr lang="ru-RU" dirty="0" smtClean="0"/>
              <a:t>. наук, доцент Стрелкова Ирина Витальевна)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08611"/>
      </p:ext>
    </p:extLst>
  </p:cSld>
  <p:clrMapOvr>
    <a:masterClrMapping/>
  </p:clrMapOvr>
  <p:transition spd="med" advTm="9531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188640"/>
            <a:ext cx="9753600" cy="76348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Наши выпускники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6872" y="1340768"/>
            <a:ext cx="7553964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/>
              <a:t>Ушакова Оксана Геннадьевна </a:t>
            </a:r>
            <a:r>
              <a:rPr lang="ru-RU" sz="2800" dirty="0"/>
              <a:t>– преподаватель русского языка в университете им. </a:t>
            </a:r>
            <a:r>
              <a:rPr lang="ru-RU" sz="2800" dirty="0" err="1"/>
              <a:t>Масарика</a:t>
            </a:r>
            <a:r>
              <a:rPr lang="ru-RU" sz="2800" dirty="0"/>
              <a:t> (</a:t>
            </a:r>
            <a:r>
              <a:rPr lang="ru-RU" sz="2800" dirty="0" err="1"/>
              <a:t>г.Брно</a:t>
            </a:r>
            <a:r>
              <a:rPr lang="ru-RU" sz="2800" dirty="0"/>
              <a:t>, Чехия</a:t>
            </a:r>
            <a:r>
              <a:rPr lang="ru-RU" sz="2800" dirty="0" smtClean="0"/>
              <a:t>).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 err="1"/>
              <a:t>Гулин</a:t>
            </a:r>
            <a:r>
              <a:rPr lang="ru-RU" sz="2800" b="1" dirty="0"/>
              <a:t> Сергей Петрович </a:t>
            </a:r>
            <a:r>
              <a:rPr lang="ru-RU" sz="2800" dirty="0"/>
              <a:t>– профессиональный журналист, автор-исполнитель, лауреат Грушинского </a:t>
            </a:r>
            <a:r>
              <a:rPr lang="ru-RU" sz="2800" dirty="0" smtClean="0"/>
              <a:t>фестиваля.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 err="1"/>
              <a:t>Сударикова</a:t>
            </a:r>
            <a:r>
              <a:rPr lang="ru-RU" sz="2800" b="1" dirty="0"/>
              <a:t> Наталья Алексеевна </a:t>
            </a:r>
            <a:r>
              <a:rPr lang="ru-RU" sz="2800" dirty="0"/>
              <a:t>- председатель постоянной комиссии Государственного Совета УР по науке, образованию, культуре и молодёжной </a:t>
            </a:r>
            <a:r>
              <a:rPr lang="ru-RU" sz="2800" dirty="0" smtClean="0"/>
              <a:t>политике.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 smtClean="0"/>
              <a:t>Черемных </a:t>
            </a:r>
            <a:r>
              <a:rPr lang="ru-RU" sz="2800" b="1" dirty="0"/>
              <a:t>Михаил Петрович </a:t>
            </a:r>
            <a:r>
              <a:rPr lang="ru-RU" sz="2800" dirty="0"/>
              <a:t>– директор гуманитарного лицея </a:t>
            </a:r>
            <a:r>
              <a:rPr lang="ru-RU" sz="2800" dirty="0" err="1" smtClean="0"/>
              <a:t>г.Ижевска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Picture 2" descr="C:\Users\ksr\AppData\Local\Temp\Черемных 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9" r="7111"/>
          <a:stretch/>
        </p:blipFill>
        <p:spPr bwMode="auto">
          <a:xfrm>
            <a:off x="163772" y="764704"/>
            <a:ext cx="2183643" cy="2768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11" y="3717030"/>
            <a:ext cx="1962303" cy="2955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ksr\AppData\Local\Temp\Гулин Сергей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8" r="21781"/>
          <a:stretch/>
        </p:blipFill>
        <p:spPr bwMode="auto">
          <a:xfrm>
            <a:off x="9694812" y="813471"/>
            <a:ext cx="2232248" cy="2439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ksr\AppData\Local\Temp\Черемных  Михаил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121" y="3918708"/>
            <a:ext cx="1913939" cy="2551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824127"/>
      </p:ext>
    </p:extLst>
  </p:cSld>
  <p:clrMapOvr>
    <a:masterClrMapping/>
  </p:clrMapOvr>
  <p:transition spd="med" advTm="9172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533113"/>
              </p:ext>
            </p:extLst>
          </p:nvPr>
        </p:nvGraphicFramePr>
        <p:xfrm>
          <a:off x="0" y="1"/>
          <a:ext cx="12188825" cy="34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955805"/>
              </p:ext>
            </p:extLst>
          </p:nvPr>
        </p:nvGraphicFramePr>
        <p:xfrm>
          <a:off x="-25241" y="3429002"/>
          <a:ext cx="12214066" cy="34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59331299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90" y="476672"/>
            <a:ext cx="2310184" cy="293903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3356992"/>
            <a:ext cx="3511798" cy="246187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-99392"/>
            <a:ext cx="10225136" cy="7254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Филолог: работа с текстом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142725"/>
              </p:ext>
            </p:extLst>
          </p:nvPr>
        </p:nvGraphicFramePr>
        <p:xfrm>
          <a:off x="1093752" y="1739568"/>
          <a:ext cx="97536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1484784"/>
            <a:ext cx="2617298" cy="17503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60" y="1412776"/>
            <a:ext cx="2736304" cy="173755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43284188"/>
      </p:ext>
    </p:extLst>
  </p:cSld>
  <p:clrMapOvr>
    <a:masterClrMapping/>
  </p:clrMapOvr>
  <p:transition spd="med" advTm="10797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2606" y="476672"/>
            <a:ext cx="4864054" cy="65403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Где работать?</a:t>
            </a:r>
            <a:endParaRPr lang="ru-RU" sz="4000" b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2124" y="2060848"/>
            <a:ext cx="9753600" cy="43434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07575216"/>
              </p:ext>
            </p:extLst>
          </p:nvPr>
        </p:nvGraphicFramePr>
        <p:xfrm>
          <a:off x="2547030" y="1683022"/>
          <a:ext cx="6643726" cy="4986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64" y="1916832"/>
            <a:ext cx="2808312" cy="175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64" y="4613920"/>
            <a:ext cx="280831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3" y="4882575"/>
            <a:ext cx="2540314" cy="1687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3" y="1916832"/>
            <a:ext cx="2180273" cy="1735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5944383"/>
      </p:ext>
    </p:extLst>
  </p:cSld>
  <p:clrMapOvr>
    <a:masterClrMapping/>
  </p:clrMapOvr>
  <p:transition spd="med" advTm="8156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91" y="22382"/>
            <a:ext cx="12215755" cy="6874285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1868527" y="980728"/>
            <a:ext cx="8424936" cy="4608512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972" y="1340768"/>
            <a:ext cx="7848872" cy="41044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  <a:latin typeface="Bookman Old Style" pitchFamily="18" charset="0"/>
              </a:rPr>
              <a:t>Педагогическое </a:t>
            </a:r>
            <a:r>
              <a:rPr lang="ru-RU" sz="4800" b="1" dirty="0" smtClean="0">
                <a:solidFill>
                  <a:srgbClr val="0070C0"/>
                </a:solidFill>
                <a:latin typeface="Bookman Old Style" pitchFamily="18" charset="0"/>
              </a:rPr>
              <a:t>образование</a:t>
            </a:r>
            <a:br>
              <a:rPr lang="ru-RU" sz="48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4800" b="1" dirty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4800" b="1" dirty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srgbClr val="0070C0"/>
                </a:solidFill>
              </a:rPr>
              <a:t>Русский язык и литература</a:t>
            </a:r>
            <a:r>
              <a:rPr lang="ru-RU" sz="4400" b="1" dirty="0">
                <a:solidFill>
                  <a:srgbClr val="0070C0"/>
                </a:solidFill>
              </a:rPr>
              <a:t/>
            </a:r>
            <a:br>
              <a:rPr lang="ru-RU" sz="4400" b="1" dirty="0">
                <a:solidFill>
                  <a:srgbClr val="0070C0"/>
                </a:solidFill>
              </a:rPr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96814887"/>
      </p:ext>
    </p:extLst>
  </p:cSld>
  <p:clrMapOvr>
    <a:masterClrMapping/>
  </p:clrMapOvr>
  <p:transition spd="med" advTm="7984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404664"/>
            <a:ext cx="9753600" cy="7634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- это 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756" y="1556792"/>
            <a:ext cx="7488832" cy="5040560"/>
          </a:xfrm>
        </p:spPr>
        <p:txBody>
          <a:bodyPr>
            <a:normAutofit/>
          </a:bodyPr>
          <a:lstStyle/>
          <a:p>
            <a:pPr lvl="0" algn="just"/>
            <a:r>
              <a:rPr lang="ru-RU" sz="3600" dirty="0"/>
              <a:t>к</a:t>
            </a:r>
            <a:r>
              <a:rPr lang="ru-RU" sz="3600" dirty="0" smtClean="0"/>
              <a:t>лассическое образование (5 лет),</a:t>
            </a:r>
          </a:p>
          <a:p>
            <a:pPr lvl="0" algn="just"/>
            <a:r>
              <a:rPr lang="ru-RU" sz="3600" dirty="0" smtClean="0"/>
              <a:t>2 профиля («Русский язык» и «Русская литература»),</a:t>
            </a:r>
          </a:p>
          <a:p>
            <a:pPr algn="just"/>
            <a:r>
              <a:rPr lang="ru-RU" sz="3600" dirty="0"/>
              <a:t>универсальное образование, дающее большие возможности карьерного </a:t>
            </a:r>
            <a:r>
              <a:rPr lang="ru-RU" sz="3600" dirty="0" smtClean="0"/>
              <a:t>роста, </a:t>
            </a:r>
          </a:p>
          <a:p>
            <a:pPr algn="just"/>
            <a:r>
              <a:rPr lang="ru-RU" sz="3600" dirty="0" smtClean="0"/>
              <a:t>высокая </a:t>
            </a:r>
            <a:r>
              <a:rPr lang="ru-RU" sz="3600" dirty="0"/>
              <a:t>конкурентоспособность на образовательном рынке </a:t>
            </a:r>
            <a:r>
              <a:rPr lang="ru-RU" sz="3600" dirty="0" smtClean="0"/>
              <a:t>труда.</a:t>
            </a:r>
          </a:p>
          <a:p>
            <a:pPr algn="just"/>
            <a:endParaRPr lang="ru-RU" sz="2800" dirty="0"/>
          </a:p>
          <a:p>
            <a:pPr lvl="0" algn="just"/>
            <a:endParaRPr lang="ru-RU" sz="2800" dirty="0" smtClean="0"/>
          </a:p>
          <a:p>
            <a:pPr lvl="0" algn="just"/>
            <a:endParaRPr lang="ru-RU" sz="2800" dirty="0" smtClean="0"/>
          </a:p>
          <a:p>
            <a:pPr lvl="0" algn="just"/>
            <a:endParaRPr lang="ru-RU" sz="2800" dirty="0" smtClean="0"/>
          </a:p>
          <a:p>
            <a:pPr lvl="0" algn="just"/>
            <a:endParaRPr lang="ru-RU" sz="2800" dirty="0" smtClean="0"/>
          </a:p>
          <a:p>
            <a:pPr lvl="0" algn="just"/>
            <a:endParaRPr lang="ru-RU" sz="2800" dirty="0" smtClean="0"/>
          </a:p>
          <a:p>
            <a:pPr lvl="0" algn="just"/>
            <a:endParaRPr lang="ru-RU" sz="2800" dirty="0" smtClean="0"/>
          </a:p>
          <a:p>
            <a:pPr lvl="0" algn="just"/>
            <a:endParaRPr lang="ru-RU" sz="2800" dirty="0" smtClean="0"/>
          </a:p>
          <a:p>
            <a:pPr lvl="0" algn="just"/>
            <a:endParaRPr lang="ru-RU" sz="2800" dirty="0" smtClean="0"/>
          </a:p>
          <a:p>
            <a:pPr lvl="0" algn="just"/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1988840"/>
            <a:ext cx="4061440" cy="374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5026429"/>
      </p:ext>
    </p:extLst>
  </p:cSld>
  <p:clrMapOvr>
    <a:masterClrMapping/>
  </p:clrMapOvr>
  <p:transition spd="med" advTm="7672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332656"/>
            <a:ext cx="9753600" cy="10515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образование – возможность научиться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748" y="1772816"/>
            <a:ext cx="7704856" cy="4752528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у</a:t>
            </a:r>
            <a:r>
              <a:rPr lang="ru-RU" sz="2800" dirty="0" smtClean="0"/>
              <a:t>правлению </a:t>
            </a:r>
            <a:r>
              <a:rPr lang="ru-RU" sz="2800" dirty="0"/>
              <a:t>в сфере </a:t>
            </a:r>
            <a:r>
              <a:rPr lang="ru-RU" sz="2800" dirty="0" smtClean="0"/>
              <a:t>образования;</a:t>
            </a:r>
            <a:endParaRPr lang="ru-RU" sz="2800" dirty="0"/>
          </a:p>
          <a:p>
            <a:pPr algn="just"/>
            <a:r>
              <a:rPr lang="ru-RU" sz="2800" dirty="0" smtClean="0"/>
              <a:t>общим навыкам </a:t>
            </a:r>
            <a:r>
              <a:rPr lang="ru-RU" sz="2800" dirty="0"/>
              <a:t>работы в сфере </a:t>
            </a:r>
            <a:r>
              <a:rPr lang="ru-RU" sz="2800" dirty="0" smtClean="0"/>
              <a:t>образования;</a:t>
            </a:r>
          </a:p>
          <a:p>
            <a:pPr algn="just"/>
            <a:r>
              <a:rPr lang="ru-RU" sz="2800" dirty="0" smtClean="0"/>
              <a:t>актуальным специальным навыкам в области:</a:t>
            </a:r>
          </a:p>
          <a:p>
            <a:pPr>
              <a:buNone/>
            </a:pPr>
            <a:r>
              <a:rPr lang="ru-RU" sz="2800" dirty="0" smtClean="0"/>
              <a:t>				</a:t>
            </a:r>
            <a:r>
              <a:rPr lang="ru-RU" sz="2800" i="1" dirty="0" smtClean="0"/>
              <a:t>- инклюзивного образования,</a:t>
            </a:r>
          </a:p>
          <a:p>
            <a:pPr>
              <a:buNone/>
            </a:pPr>
            <a:r>
              <a:rPr lang="ru-RU" sz="2800" i="1" dirty="0" smtClean="0"/>
              <a:t>				- </a:t>
            </a:r>
            <a:r>
              <a:rPr lang="ru-RU" sz="2800" i="1" dirty="0" err="1" smtClean="0"/>
              <a:t>тьюторской</a:t>
            </a:r>
            <a:r>
              <a:rPr lang="ru-RU" sz="2800" i="1" dirty="0" smtClean="0"/>
              <a:t> деятельности,</a:t>
            </a:r>
          </a:p>
          <a:p>
            <a:pPr>
              <a:buNone/>
            </a:pPr>
            <a:r>
              <a:rPr lang="ru-RU" sz="2800" i="1" dirty="0" smtClean="0"/>
              <a:t>				- педагогической риторики.</a:t>
            </a:r>
            <a:r>
              <a:rPr lang="ru-RU" sz="2800" dirty="0" smtClean="0"/>
              <a:t>					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527" y="1916832"/>
            <a:ext cx="357954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2846087"/>
      </p:ext>
    </p:extLst>
  </p:cSld>
  <p:clrMapOvr>
    <a:masterClrMapping/>
  </p:clrMapOvr>
  <p:transition spd="med" advTm="7844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476672"/>
            <a:ext cx="9753600" cy="9795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образование – возможность изучить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764" y="1700808"/>
            <a:ext cx="10709450" cy="4471392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Современный русский язык и его историю</a:t>
            </a:r>
          </a:p>
          <a:p>
            <a:r>
              <a:rPr lang="ru-RU" sz="2800" dirty="0" smtClean="0"/>
              <a:t>Историю русской литературы</a:t>
            </a:r>
          </a:p>
          <a:p>
            <a:r>
              <a:rPr lang="ru-RU" sz="2800" dirty="0"/>
              <a:t>И</a:t>
            </a:r>
            <a:r>
              <a:rPr lang="ru-RU" sz="2800" dirty="0" smtClean="0"/>
              <a:t>нформационные технологии в образовании</a:t>
            </a:r>
          </a:p>
          <a:p>
            <a:r>
              <a:rPr lang="ru-RU" sz="2800" dirty="0"/>
              <a:t>И</a:t>
            </a:r>
            <a:r>
              <a:rPr lang="ru-RU" sz="2800" dirty="0" smtClean="0"/>
              <a:t>нновационные технологии на уроках русского языка и литературы</a:t>
            </a:r>
          </a:p>
          <a:p>
            <a:r>
              <a:rPr lang="ru-RU" sz="2800" dirty="0" smtClean="0"/>
              <a:t>Проектную деятельность на </a:t>
            </a:r>
            <a:r>
              <a:rPr lang="ru-RU" sz="2800" dirty="0"/>
              <a:t>уроках русского языка и литературы</a:t>
            </a:r>
          </a:p>
          <a:p>
            <a:r>
              <a:rPr lang="ru-RU" sz="2800" dirty="0" smtClean="0"/>
              <a:t>Особенности работы с одаренными детьми</a:t>
            </a:r>
          </a:p>
          <a:p>
            <a:pPr algn="just"/>
            <a:r>
              <a:rPr lang="ru-RU" sz="2800" dirty="0"/>
              <a:t>У</a:t>
            </a:r>
            <a:r>
              <a:rPr lang="ru-RU" sz="2800" dirty="0" smtClean="0"/>
              <a:t>правление учебно-воспитательным процессом</a:t>
            </a:r>
          </a:p>
          <a:p>
            <a:pPr marL="45720" indent="0"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			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52222710"/>
      </p:ext>
    </p:extLst>
  </p:cSld>
  <p:clrMapOvr>
    <a:masterClrMapping/>
  </p:clrMapOvr>
  <p:transition spd="med" advTm="7969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124" y="274638"/>
            <a:ext cx="10644262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Педагогическое образование – возможность пройти практику</a:t>
            </a: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 flipH="1">
            <a:off x="522248" y="4786322"/>
            <a:ext cx="142876" cy="92869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6094412" y="3000372"/>
            <a:ext cx="2928958" cy="1643074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Педагогическая по русскому языку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330542" y="2217404"/>
            <a:ext cx="2571768" cy="1571636"/>
          </a:xfrm>
          <a:prstGeom prst="downArrowCallou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Летняя педагогическая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9190756" y="3000372"/>
            <a:ext cx="2857520" cy="1643074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Педагогическая по литературе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решение 6"/>
          <p:cNvSpPr/>
          <p:nvPr/>
        </p:nvSpPr>
        <p:spPr>
          <a:xfrm>
            <a:off x="142067" y="2883475"/>
            <a:ext cx="3168352" cy="1985685"/>
          </a:xfrm>
          <a:prstGeom prst="flowChartDecision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Архивы УдГУ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Населенные пункты УР</a:t>
            </a:r>
          </a:p>
          <a:p>
            <a:pPr algn="ctr"/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6454452" y="4163330"/>
            <a:ext cx="5324963" cy="1785950"/>
          </a:xfrm>
          <a:prstGeom prst="flowChartDecisi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 УР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2989216" y="3861048"/>
            <a:ext cx="3254419" cy="1728192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Детские лагеря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261764" y="1333369"/>
            <a:ext cx="2928958" cy="1500198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ольклорная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620119"/>
      </p:ext>
    </p:extLst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World_16x9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143668-7DF7-4E5F-A706-427C1D48DD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0</TotalTime>
  <Words>770</Words>
  <Application>Microsoft Office PowerPoint</Application>
  <PresentationFormat>Произвольный</PresentationFormat>
  <Paragraphs>214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Continental_World_16x9</vt:lpstr>
      <vt:lpstr>бакалавриат</vt:lpstr>
      <vt:lpstr>Бакалавр: Путь к успеху</vt:lpstr>
      <vt:lpstr>Филолог: работа с текстом</vt:lpstr>
      <vt:lpstr>Где работать?</vt:lpstr>
      <vt:lpstr>Педагогическое образование  Русский язык и литература </vt:lpstr>
      <vt:lpstr>Педагогическое образование - это </vt:lpstr>
      <vt:lpstr>Педагогическое образование – возможность научиться</vt:lpstr>
      <vt:lpstr>Педагогическое образование – возможность изучить</vt:lpstr>
      <vt:lpstr>Педагогическое образование – возможность пройти практику</vt:lpstr>
      <vt:lpstr>Педагогическое образование – возможность найти работу</vt:lpstr>
      <vt:lpstr>Сборники научных статей</vt:lpstr>
      <vt:lpstr>Наша история</vt:lpstr>
      <vt:lpstr>Сотрудничество  с зарубежными вузами </vt:lpstr>
      <vt:lpstr>Как учим?</vt:lpstr>
      <vt:lpstr>Польский клуб</vt:lpstr>
      <vt:lpstr>Презентация PowerPoint</vt:lpstr>
      <vt:lpstr>Презентация PowerPoint</vt:lpstr>
      <vt:lpstr>Летняя школа  русского языка</vt:lpstr>
      <vt:lpstr>Магистратура «теория и практика  современной речевой коммуникации»</vt:lpstr>
      <vt:lpstr>Магистратура «Филологическое обеспечение речевой деятельности руководителя и референта»</vt:lpstr>
      <vt:lpstr>Магистратура «Русская литература»</vt:lpstr>
      <vt:lpstr>Магистратура «преподавание русского языка и литературы»</vt:lpstr>
      <vt:lpstr>Наши выпускники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2014-01-22T08:56:31Z</dcterms:created>
  <dcterms:modified xsi:type="dcterms:W3CDTF">2016-04-21T06:47:42Z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