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1" r:id="rId3"/>
    <p:sldId id="310" r:id="rId4"/>
    <p:sldId id="312" r:id="rId5"/>
    <p:sldId id="306" r:id="rId6"/>
    <p:sldId id="292" r:id="rId7"/>
    <p:sldId id="293" r:id="rId8"/>
    <p:sldId id="294" r:id="rId9"/>
    <p:sldId id="308" r:id="rId10"/>
    <p:sldId id="299" r:id="rId11"/>
    <p:sldId id="263" r:id="rId12"/>
    <p:sldId id="274" r:id="rId13"/>
    <p:sldId id="297" r:id="rId14"/>
    <p:sldId id="296" r:id="rId15"/>
    <p:sldId id="298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7" autoAdjust="0"/>
  </p:normalViewPr>
  <p:slideViewPr>
    <p:cSldViewPr>
      <p:cViewPr varScale="1">
        <p:scale>
          <a:sx n="105" d="100"/>
          <a:sy n="105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683850-437B-43AD-9028-51B2C586D9B1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2E54F63-E53F-4DA2-B581-D52403054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233F-BECD-484E-BEC7-67BFEF6B2A4D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61D85-F42E-4713-8DD8-A1D5B2C59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4DC2F-FA18-40C4-A746-3FE949A1580D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AD86-2A02-4975-B9EB-AE5C86A92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78EBD2-FD9C-48C4-8586-D3541C273071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AC4A58-18BB-4DC7-88CD-000937740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7C8E-6FD8-4582-977F-D1FFD8932C9B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6662D-5791-4612-BC2A-34EC6E059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F326D9-D0F2-4970-9125-B7D282CC1B77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DA2CCD-1F82-4E9F-95B5-6481FF62A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9926C4-98EE-4BE9-BF8D-C1C3564A23E3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90819C-FCA8-4AE4-87AB-A8A8BFC0C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5E898E-6781-4526-AFB8-5E64B12F1634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3F8B85-15E0-43FC-8ADC-D6B46D5B9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E1EA67-EB5A-45B0-8744-1E4C341971B7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EE707-032D-4051-851A-BFBB06D2C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293A-4E5C-452B-A564-C453103124D3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399F-5577-4DE0-AFE1-8035460AB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5F963D-4D2F-411B-9AB1-158F5CE41044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84A506-66C9-48AD-9077-2816CB47B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29925D-0143-4BA4-A04D-F2D8862046E5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5FF635-DA82-422E-BD57-8C1AFC4DE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6C8052-7A07-4F07-A641-D317E747B8A3}" type="datetimeFigureOut">
              <a:rPr lang="ru-RU"/>
              <a:pPr>
                <a:defRPr/>
              </a:pPr>
              <a:t>13.04.2016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7C8330-9D20-400B-BA64-FA1321BF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1" r:id="rId2"/>
    <p:sldLayoutId id="2147483757" r:id="rId3"/>
    <p:sldLayoutId id="2147483758" r:id="rId4"/>
    <p:sldLayoutId id="2147483759" r:id="rId5"/>
    <p:sldLayoutId id="2147483760" r:id="rId6"/>
    <p:sldLayoutId id="2147483752" r:id="rId7"/>
    <p:sldLayoutId id="2147483761" r:id="rId8"/>
    <p:sldLayoutId id="2147483762" r:id="rId9"/>
    <p:sldLayoutId id="2147483753" r:id="rId10"/>
    <p:sldLayoutId id="2147483754" r:id="rId11"/>
    <p:sldLayoutId id="21474837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001000" cy="251459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Кафедра романской филологии, второго иностранного языка и лингводидактики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153400" cy="304800"/>
          </a:xfrm>
        </p:spPr>
        <p:txBody>
          <a:bodyPr/>
          <a:lstStyle/>
          <a:p>
            <a:pPr marR="0" eaLnBrk="1" hangingPunct="1"/>
            <a:endParaRPr lang="ru-RU" sz="3600" b="1" dirty="0" smtClean="0"/>
          </a:p>
        </p:txBody>
      </p:sp>
      <p:pic>
        <p:nvPicPr>
          <p:cNvPr id="6" name="Picture 2" descr="C:\Documents and Settings\User\Рабочий стол\logo1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42"/>
            <a:ext cx="124777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518600"/>
            <a:ext cx="3119996" cy="208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Наши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иностранные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коллеги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1\Desktop\P10703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3251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Содержимое 3" descr="DSC0599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643438" y="1428736"/>
            <a:ext cx="3408000" cy="2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3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64116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Языковые Олимпиады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Театральные конкурсы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мультилингва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Неделя многоязычия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УдГУ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Международная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неделя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Франкофонии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реализация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40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081"/>
          <a:stretch/>
        </p:blipFill>
        <p:spPr bwMode="auto">
          <a:xfrm>
            <a:off x="4929190" y="3429000"/>
            <a:ext cx="4047325" cy="31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00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Международные</a:t>
            </a:r>
            <a:r>
              <a:rPr lang="ru-RU" b="0" dirty="0" smtClean="0">
                <a:effectLst/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экзамены</a:t>
            </a:r>
            <a:r>
              <a:rPr lang="ru-RU" sz="3700" dirty="0" smtClean="0">
                <a:effectLst/>
              </a:rPr>
              <a:t> 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341438"/>
            <a:ext cx="4179887" cy="4762500"/>
          </a:xfrm>
        </p:spPr>
        <p:txBody>
          <a:bodyPr/>
          <a:lstStyle/>
          <a:p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en-GB" sz="2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кзамен</a:t>
            </a:r>
            <a:r>
              <a:rPr lang="en-GB" sz="2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DELF-DALF </a:t>
            </a:r>
          </a:p>
          <a:p>
            <a:pPr>
              <a:buFont typeface="Wingdings 3" pitchFamily="18" charset="2"/>
              <a:buNone/>
            </a:pPr>
            <a:r>
              <a:rPr lang="en-GB" sz="2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общему </a:t>
            </a:r>
            <a:r>
              <a:rPr lang="en-GB" sz="2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французскому</a:t>
            </a:r>
            <a:r>
              <a:rPr lang="en-GB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GB" sz="23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зыку</a:t>
            </a: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A1</a:t>
            </a: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3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sz="2300" dirty="0" smtClean="0"/>
          </a:p>
        </p:txBody>
      </p:sp>
      <p:sp>
        <p:nvSpPr>
          <p:cNvPr id="48132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Экзамен по специальному французскому языку (экономика, туризм и гостиничный бизнес)  </a:t>
            </a:r>
          </a:p>
        </p:txBody>
      </p:sp>
      <p:pic>
        <p:nvPicPr>
          <p:cNvPr id="481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352800"/>
            <a:ext cx="3600450" cy="2303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81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3168650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Акборисова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Елена: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Преподаватель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INALCO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г. Париж (Национальный институт восточных языков и цивилизаций)</a:t>
            </a:r>
          </a:p>
          <a:p>
            <a:pPr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Ширгазина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Эльвира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Ницца</a:t>
            </a:r>
          </a:p>
          <a:p>
            <a:pPr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менеджер по работе с клиентами в сфере страхования.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0537" y="311150"/>
            <a:ext cx="8229601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Наши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выпускники, работающие с несколькими иностранными языками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43702" y="4643446"/>
            <a:ext cx="2058444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96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Тихонова Лидия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Бордо,</a:t>
            </a:r>
          </a:p>
          <a:p>
            <a:pPr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PR-менеджер сельскохозяйственной продукции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Эльвина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Габизинова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Москва, </a:t>
            </a:r>
          </a:p>
          <a:p>
            <a:pPr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референт-переводчик в компании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Crosspoint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group of companies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(занимается инвестициями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девелопментом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(французский язык и английский языки)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Дровосекова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Ольга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: Москва,</a:t>
            </a:r>
          </a:p>
          <a:p>
            <a:pPr>
              <a:buFont typeface="Wingdings 3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менеджер по работе с иностранными представительствами в компании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Hansgrohe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(немецкий и английский языки)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Наши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выпускники</a:t>
            </a:r>
            <a:endParaRPr lang="ru-RU" dirty="0"/>
          </a:p>
        </p:txBody>
      </p:sp>
      <p:pic>
        <p:nvPicPr>
          <p:cNvPr id="6" name="Содержимое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29454" y="142852"/>
            <a:ext cx="2058444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11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zh-CN" sz="2400" b="1" dirty="0" smtClean="0">
                <a:latin typeface="Times New Roman" pitchFamily="18" charset="0"/>
                <a:cs typeface="Times New Roman" pitchFamily="18" charset="0"/>
              </a:rPr>
              <a:t>Ольга Смелова</a:t>
            </a: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zh-CN" sz="2400" dirty="0" err="1" smtClean="0">
                <a:latin typeface="Times New Roman" pitchFamily="18" charset="0"/>
                <a:cs typeface="Times New Roman" pitchFamily="18" charset="0"/>
              </a:rPr>
              <a:t>г.Лорьян</a:t>
            </a: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 (Бретань, Франция), магистратура в университете преподавательская деятельность в частных школах Франции</a:t>
            </a:r>
          </a:p>
          <a:p>
            <a:endParaRPr lang="ru-RU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zh-CN" sz="2400" b="1" dirty="0" smtClean="0">
                <a:latin typeface="Times New Roman" pitchFamily="18" charset="0"/>
                <a:cs typeface="Times New Roman" pitchFamily="18" charset="0"/>
              </a:rPr>
              <a:t>Александра </a:t>
            </a:r>
            <a:r>
              <a:rPr lang="ru-RU" altLang="zh-CN" sz="2400" b="1" dirty="0" err="1" smtClean="0">
                <a:latin typeface="Times New Roman" pitchFamily="18" charset="0"/>
                <a:cs typeface="Times New Roman" pitchFamily="18" charset="0"/>
              </a:rPr>
              <a:t>Мальгинова</a:t>
            </a: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: Париж, переводчик в отделе по делам предоставления политического убежища (письменный, устный перевод, сопровождение)</a:t>
            </a:r>
          </a:p>
          <a:p>
            <a:endParaRPr lang="ru-RU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zh-CN" sz="2400" b="1" dirty="0" smtClean="0">
                <a:latin typeface="Times New Roman" pitchFamily="18" charset="0"/>
                <a:cs typeface="Times New Roman" pitchFamily="18" charset="0"/>
              </a:rPr>
              <a:t>Миронова Мария</a:t>
            </a: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: Германия,</a:t>
            </a:r>
          </a:p>
          <a:p>
            <a:pPr>
              <a:buFont typeface="Wingdings 3" pitchFamily="18" charset="2"/>
              <a:buNone/>
            </a:pPr>
            <a:r>
              <a:rPr lang="ru-RU" altLang="zh-CN" sz="2400" dirty="0" smtClean="0">
                <a:latin typeface="Times New Roman" pitchFamily="18" charset="0"/>
                <a:cs typeface="Times New Roman" pitchFamily="18" charset="0"/>
              </a:rPr>
              <a:t>   переводчик в нефтегазодобывающей компании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Наши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выпускники</a:t>
            </a:r>
            <a:endParaRPr lang="ru-RU" dirty="0"/>
          </a:p>
        </p:txBody>
      </p:sp>
      <p:pic>
        <p:nvPicPr>
          <p:cNvPr id="6" name="Содержимое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85556" y="214290"/>
            <a:ext cx="2058444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34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Контакты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3200" i="1" dirty="0" smtClean="0">
                <a:latin typeface="Times New Roman" pitchFamily="18" charset="0"/>
              </a:rPr>
              <a:t>Зав.кафедрой – </a:t>
            </a:r>
            <a:r>
              <a:rPr lang="ru-RU" sz="3200" i="1" dirty="0" err="1" smtClean="0">
                <a:latin typeface="Times New Roman" pitchFamily="18" charset="0"/>
              </a:rPr>
              <a:t>к.пед.н</a:t>
            </a:r>
            <a:r>
              <a:rPr lang="ru-RU" sz="3200" i="1" dirty="0" smtClean="0">
                <a:latin typeface="Times New Roman" pitchFamily="18" charset="0"/>
              </a:rPr>
              <a:t>., доцент</a:t>
            </a:r>
            <a:r>
              <a:rPr lang="ru-RU" sz="3200" b="1" i="1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Мифтахутдинова</a:t>
            </a:r>
            <a:r>
              <a:rPr lang="ru-RU" sz="3200" b="1" i="1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Анастасия Николаевна</a:t>
            </a:r>
          </a:p>
          <a:p>
            <a:pPr algn="ctr">
              <a:buFont typeface="Wingdings 3" pitchFamily="18" charset="2"/>
              <a:buNone/>
            </a:pP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тел. (3412) 916-174</a:t>
            </a:r>
          </a:p>
          <a:p>
            <a:r>
              <a:rPr lang="en-US" sz="3200" dirty="0" smtClean="0">
                <a:latin typeface="Times New Roman" pitchFamily="18" charset="0"/>
              </a:rPr>
              <a:t>e-mail: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paris_madrid@mail.ru</a:t>
            </a:r>
            <a:r>
              <a:rPr lang="en-US" sz="3200" dirty="0" smtClean="0">
                <a:latin typeface="Times New Roman" pitchFamily="18" charset="0"/>
              </a:rPr>
              <a:t>  </a:t>
            </a:r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2 корп. ауд. 32</a:t>
            </a:r>
            <a:r>
              <a:rPr lang="en-US" sz="3200" dirty="0" smtClean="0">
                <a:latin typeface="Times New Roman" pitchFamily="18" charset="0"/>
              </a:rPr>
              <a:t>1</a:t>
            </a:r>
            <a:endParaRPr lang="ru-RU" sz="3200" dirty="0" smtClean="0">
              <a:latin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</a:endParaRPr>
          </a:p>
        </p:txBody>
      </p:sp>
      <p:pic>
        <p:nvPicPr>
          <p:cNvPr id="5" name="Содержимое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43702" y="4643446"/>
            <a:ext cx="2058444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Иностранный</a:t>
            </a:r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язык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язык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ЕГЭ</a:t>
            </a:r>
          </a:p>
        </p:txBody>
      </p:sp>
      <p:pic>
        <p:nvPicPr>
          <p:cNvPr id="4" name="Picture 2" descr="C:\Documents and Settings\User\Рабочий стол\logo1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42"/>
            <a:ext cx="1247775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41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Филология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305800" cy="4525962"/>
          </a:xfrm>
        </p:spPr>
        <p:txBody>
          <a:bodyPr/>
          <a:lstStyle/>
          <a:p>
            <a:endParaRPr lang="ru-RU" b="1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Основной язык (уровень В2)</a:t>
            </a:r>
          </a:p>
          <a:p>
            <a:pPr marL="109537" indent="0"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Английский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язык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язык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(уровень В2)</a:t>
            </a:r>
          </a:p>
          <a:p>
            <a:pPr algn="ctr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Французский язык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Третий язык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(уровень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Итальянский язык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ru-RU" dirty="0" smtClean="0"/>
          </a:p>
        </p:txBody>
      </p:sp>
      <p:pic>
        <p:nvPicPr>
          <p:cNvPr id="5" name="Picture 2" descr="C:\Documents and Settings\User\Рабочий стол\logo1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0042"/>
            <a:ext cx="1247775" cy="1143000"/>
          </a:xfrm>
          <a:prstGeom prst="rect">
            <a:avLst/>
          </a:prstGeom>
          <a:noFill/>
        </p:spPr>
      </p:pic>
      <p:pic>
        <p:nvPicPr>
          <p:cNvPr id="6" name="Содержимое 3" descr="7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286512" y="4786322"/>
            <a:ext cx="2484000" cy="16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50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+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428868"/>
            <a:ext cx="6698438" cy="248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Многоязычный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мир!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соизучение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трех иностранных языков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системы Европейских уровней владения иностранным языком (А, В, С)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дисциплин на сравнительно-сопоставительной основе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инновационный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практикоориентированный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характер дисциплин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 педагогических практики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76962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Documents and Settings\User\Рабочий стол\logo12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28604"/>
            <a:ext cx="1247775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31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Практика языка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Интерпретация текста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Латинский язык в контексте европейских языков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Основы выразительности речи на ин. языке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Контрастивное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страноведение</a:t>
            </a:r>
          </a:p>
          <a:p>
            <a:pPr lvl="0"/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Лингвострановедение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3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Дисциплины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5" descr="tercume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43702" y="1000108"/>
            <a:ext cx="1994851" cy="15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138"/>
            <a:ext cx="8472518" cy="4525962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Методический блок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преподавания иностранного языка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Дидактика раннего обучения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Дидактика мультилингвального обучения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Театральная деятельность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многоязычие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Дисциплины</a:t>
            </a:r>
          </a:p>
        </p:txBody>
      </p:sp>
      <p:pic>
        <p:nvPicPr>
          <p:cNvPr id="4" name="Содержимое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43702" y="4643446"/>
            <a:ext cx="2058444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98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Проектная практика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Практика по ИЯ1 – школы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Практика по ИЯ2, ИЯ3 – школы, детская школа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Лингва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Практика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9" descr="i++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71934" y="3929066"/>
            <a:ext cx="489411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44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Наши</a:t>
            </a:r>
            <a:r>
              <a:rPr lang="ru-RU" b="0" dirty="0" smtClean="0">
                <a:effectLst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партнеры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Джонсон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Каунти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Коммьюнити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колледж (США)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Международный центр педагогических исследований (г.Севр, Франция)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Торгово-промышленная палата г. Парижа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Посольство Франции в России</a:t>
            </a:r>
          </a:p>
          <a:p>
            <a:pPr>
              <a:lnSpc>
                <a:spcPct val="9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300" dirty="0" smtClean="0"/>
          </a:p>
          <a:p>
            <a:pPr>
              <a:lnSpc>
                <a:spcPct val="90000"/>
              </a:lnSpc>
            </a:pPr>
            <a:endParaRPr lang="ru-RU" sz="2300" dirty="0" smtClean="0"/>
          </a:p>
        </p:txBody>
      </p:sp>
      <p:pic>
        <p:nvPicPr>
          <p:cNvPr id="5" name="Содержимое 7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43702" y="4643446"/>
            <a:ext cx="2058444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91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530</TotalTime>
  <Words>385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Кафедра романской филологии, второго иностранного языка и лингводидактики</vt:lpstr>
      <vt:lpstr> ЕГЭ</vt:lpstr>
      <vt:lpstr> Филология </vt:lpstr>
      <vt:lpstr>Многоязычный мир!</vt:lpstr>
      <vt:lpstr>  Преимущества образовательной программы   </vt:lpstr>
      <vt:lpstr>Дисциплины </vt:lpstr>
      <vt:lpstr>Дисциплины</vt:lpstr>
      <vt:lpstr>Практика </vt:lpstr>
      <vt:lpstr>Наши партнеры</vt:lpstr>
      <vt:lpstr>Наши иностранные коллеги</vt:lpstr>
      <vt:lpstr>  Творческая реализация студентов</vt:lpstr>
      <vt:lpstr>Международные экзамены </vt:lpstr>
      <vt:lpstr>Наши выпускники, работающие с несколькими иностранными языками</vt:lpstr>
      <vt:lpstr>Наши выпускники</vt:lpstr>
      <vt:lpstr>Наши выпускники</vt:lpstr>
      <vt:lpstr>Контакты</vt:lpstr>
    </vt:vector>
  </TitlesOfParts>
  <Company>ГОУВПО УдГУ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KAF2</dc:creator>
  <cp:lastModifiedBy>Голубкова</cp:lastModifiedBy>
  <cp:revision>96</cp:revision>
  <dcterms:created xsi:type="dcterms:W3CDTF">2011-04-18T10:07:43Z</dcterms:created>
  <dcterms:modified xsi:type="dcterms:W3CDTF">2016-04-13T10:48:53Z</dcterms:modified>
</cp:coreProperties>
</file>