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66" r:id="rId4"/>
    <p:sldId id="271" r:id="rId5"/>
    <p:sldId id="257" r:id="rId6"/>
    <p:sldId id="259" r:id="rId7"/>
    <p:sldId id="258" r:id="rId8"/>
    <p:sldId id="263" r:id="rId9"/>
    <p:sldId id="260" r:id="rId10"/>
    <p:sldId id="261" r:id="rId11"/>
    <p:sldId id="267" r:id="rId12"/>
    <p:sldId id="269" r:id="rId13"/>
    <p:sldId id="270" r:id="rId14"/>
    <p:sldId id="273" r:id="rId15"/>
    <p:sldId id="27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07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6840760" cy="3528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Менеджмент в иноязычной и межкультурной коммуникации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мультилингвальное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обучение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800" b="0" dirty="0" smtClean="0">
                <a:solidFill>
                  <a:schemeClr val="tx1"/>
                </a:solidFill>
              </a:rPr>
              <a:t>Филология, </a:t>
            </a:r>
          </a:p>
          <a:p>
            <a:pPr algn="r"/>
            <a:r>
              <a:rPr lang="ru-RU" sz="2800" b="0" dirty="0" smtClean="0">
                <a:solidFill>
                  <a:schemeClr val="tx1"/>
                </a:solidFill>
              </a:rPr>
              <a:t>магистерская программа </a:t>
            </a:r>
            <a:endParaRPr lang="ru-RU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практик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Малое инновационное предприятие «Научно-методическое объединение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-Логос»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Международная лаборатория с распределенным участием «Многоязычие и межкультурная коммуникация » НОЦ «Инновационное проектирование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мультилиенгвальном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образовательном пространстве»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Учебно-методический центр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УдГУ-Лингва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НП «Центр поддержки образования и науки»</a:t>
            </a:r>
          </a:p>
          <a:p>
            <a:endParaRPr lang="ru-RU" sz="2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выпускники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Анисимова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Е.В. – директор ресурсного центра английского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языка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Лошакова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М.В. – руководитель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методкабинета английского языка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Анпилогова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Е.К. – ведущий методист дополнительного образования  ИЯЛ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Иргибаева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М.С. – завуч по методической работе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Федорова А.С.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менеджер туристического агентства</a:t>
            </a: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857364"/>
            <a:ext cx="2786082" cy="300039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Иргибаева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М.С.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завуч по методической работе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09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9706" r="30548"/>
          <a:stretch>
            <a:fillRect/>
          </a:stretch>
        </p:blipFill>
        <p:spPr>
          <a:xfrm>
            <a:off x="785786" y="1357298"/>
            <a:ext cx="3714776" cy="420052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7467600" cy="7254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Наши</a:t>
            </a:r>
            <a:r>
              <a:rPr kumimoji="0" lang="ru-RU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выпускники</a:t>
            </a:r>
            <a:endParaRPr kumimoji="0" lang="ru-RU" sz="3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060848"/>
            <a:ext cx="2560712" cy="25825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Федорова А.С.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менеджер туристического агентства</a:t>
            </a:r>
          </a:p>
        </p:txBody>
      </p:sp>
      <p:pic>
        <p:nvPicPr>
          <p:cNvPr id="4" name="Содержимое 3" descr="BXKADEF0DGQ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3563113" cy="4356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7254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Наши</a:t>
            </a:r>
            <a:r>
              <a:rPr kumimoji="0" lang="ru-RU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выпускники</a:t>
            </a:r>
            <a:endParaRPr kumimoji="0" lang="ru-RU" sz="3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выпускники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4048" y="2276872"/>
            <a:ext cx="3384376" cy="367240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Анпилогова</a:t>
            </a:r>
            <a:r>
              <a:rPr lang="ru-RU" dirty="0" smtClean="0"/>
              <a:t> Е.К.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200" cap="small" dirty="0">
                <a:latin typeface="Times New Roman" pitchFamily="18" charset="0"/>
                <a:ea typeface="+mj-ea"/>
                <a:cs typeface="Times New Roman" pitchFamily="18" charset="0"/>
              </a:rPr>
              <a:t>Ведущий </a:t>
            </a:r>
            <a:r>
              <a:rPr lang="ru-RU" sz="2200" cap="small" dirty="0">
                <a:latin typeface="Times New Roman" pitchFamily="18" charset="0"/>
                <a:ea typeface="+mj-ea"/>
                <a:cs typeface="Times New Roman" pitchFamily="18" charset="0"/>
              </a:rPr>
              <a:t>методист Центра доп. образования ИЯЛ</a:t>
            </a:r>
          </a:p>
        </p:txBody>
      </p:sp>
      <p:pic>
        <p:nvPicPr>
          <p:cNvPr id="2050" name="Picture 2" descr="D:\МАГИСТРАТУРА_ВСЕ+\Фото_Есения Анпилог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6" y="1772816"/>
            <a:ext cx="3412122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9734~1\AppData\Local\Temp\Rar$DIa0.514\все магистры_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88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7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Контактная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cap="small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 программы: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Зеленина Тамара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Ивановна, профессор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916174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zeleninatamara2@yandex.ru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cap="small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Со-руководитель </a:t>
            </a:r>
            <a:r>
              <a:rPr lang="ru-RU" cap="small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программы: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Мифтахутдинова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 Николаевна, доцент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916180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iftakhutdinova.an@gmail.com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компетентных управленцев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сфере непрерывного языкового и межкультурного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Кадровое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школы: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«Методология сравнения языков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лингвокультур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диахронии и синхронии»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Т.И. Зеленина, д-р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наук, профессор)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«Языковое и межкультурное образование и воспитание в полиэтническом регионе»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(А.Н. Утехина, д-р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наук, профессор)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доктора наук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кандидатов наук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Выпускающая кафедра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Романской филологии, </a:t>
            </a:r>
          </a:p>
          <a:p>
            <a:pPr marL="0" indent="0" algn="ctr">
              <a:buNone/>
            </a:pPr>
            <a:r>
              <a:rPr lang="ru-RU" dirty="0" smtClean="0"/>
              <a:t>второго иностранного языка </a:t>
            </a:r>
          </a:p>
          <a:p>
            <a:pPr marL="0" indent="0" algn="ctr">
              <a:buNone/>
            </a:pPr>
            <a:r>
              <a:rPr lang="ru-RU" dirty="0" smtClean="0"/>
              <a:t>и лингводидактики</a:t>
            </a:r>
          </a:p>
          <a:p>
            <a:pPr marL="0" indent="0" algn="ctr">
              <a:buNone/>
            </a:pPr>
            <a:r>
              <a:rPr lang="ru-RU" dirty="0" smtClean="0"/>
              <a:t>(зав. </a:t>
            </a:r>
            <a:r>
              <a:rPr lang="ru-RU" dirty="0" err="1" smtClean="0"/>
              <a:t>Вартанова</a:t>
            </a:r>
            <a:r>
              <a:rPr lang="ru-RU" dirty="0" smtClean="0"/>
              <a:t> В.В., канд. </a:t>
            </a:r>
            <a:r>
              <a:rPr lang="ru-RU" dirty="0" err="1" smtClean="0"/>
              <a:t>пед</a:t>
            </a:r>
            <a:r>
              <a:rPr lang="ru-RU" dirty="0" smtClean="0"/>
              <a:t>. наук)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4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исциплины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258204" cy="48737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Блок теоретических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(филологических) дисциплин</a:t>
            </a:r>
          </a:p>
          <a:p>
            <a:pPr>
              <a:buNone/>
            </a:pP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Закономерности развития мировой литературы (англ.)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Образ России в мировой литературе: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имагологический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аспект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Семиотика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Типология языков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лингвоконцептологии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Прикладная и экспериментальная лингвистика (англ.)</a:t>
            </a:r>
          </a:p>
          <a:p>
            <a:pPr marL="0" indent="0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Блок практико-ориентированных дисциплин </a:t>
            </a:r>
            <a:r>
              <a:rPr lang="ru-RU" sz="29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(менеджерские)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Менеджмент в системе образования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Теория и практика проектирования в языковом образовании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Управление предприятием в иноязычном образовании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Образовательное учреждение на рынке образовательных услуг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Социально-профессиональная подготовка к международному сотрудничеству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Организация образовательного менеджмента в зарубежной практике (англ.)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Управление деловым общением в межкультурном пространстве (англ.)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 в иноязычной практике (англ.)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Блок языковых дисциплин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(мультилингвальное обучение)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Современный английский язык в межкультурной коммуникации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Эффективное деловое общение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Иноязычный текст в межкультурном пространстве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Сербский язык и культура в контексте европейских языков и культур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Иностранный язык (исп./франц./нем./рус.)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Дидактика межкультурной коммуникации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Психология многоязычия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Другие виды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Научно-практический семинар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Встреча с работодателями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организации мероприятий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Волонтерская деятельность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год обучения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Научно-исследовательская практика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год обучения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Учебная (организационно-управленческая)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Производственная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Преддипломная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380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Менеджмент в иноязычной и межкультурной коммуникации       мультилингвальное обучение </vt:lpstr>
      <vt:lpstr>Цель программы</vt:lpstr>
      <vt:lpstr>Кадровое обеспечение</vt:lpstr>
      <vt:lpstr>Выпускающая кафедра</vt:lpstr>
      <vt:lpstr>Дисциплины</vt:lpstr>
      <vt:lpstr>Блок практико-ориентированных дисциплин (менеджерские)</vt:lpstr>
      <vt:lpstr>Блок языковых дисциплин  (мультилингвальное обучение)</vt:lpstr>
      <vt:lpstr>Другие виды деятельности</vt:lpstr>
      <vt:lpstr>Практики</vt:lpstr>
      <vt:lpstr>Базы практик</vt:lpstr>
      <vt:lpstr>Наши выпускники</vt:lpstr>
      <vt:lpstr>Иргибаева М.С.   завуч по методической работе </vt:lpstr>
      <vt:lpstr>Федорова А.С.   менеджер туристического агентства</vt:lpstr>
      <vt:lpstr>Наши выпускники </vt:lpstr>
      <vt:lpstr>Презентация PowerPoint</vt:lpstr>
      <vt:lpstr>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иноязычной и межкультурной коммуникации</dc:title>
  <cp:lastModifiedBy>Голубкова</cp:lastModifiedBy>
  <cp:revision>50</cp:revision>
  <dcterms:modified xsi:type="dcterms:W3CDTF">2017-03-16T05:04:57Z</dcterms:modified>
</cp:coreProperties>
</file>