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81" r:id="rId4"/>
    <p:sldId id="282" r:id="rId5"/>
    <p:sldId id="276" r:id="rId6"/>
    <p:sldId id="278" r:id="rId7"/>
    <p:sldId id="279" r:id="rId8"/>
    <p:sldId id="280" r:id="rId9"/>
    <p:sldId id="277" r:id="rId10"/>
    <p:sldId id="283" r:id="rId11"/>
    <p:sldId id="284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F6F08-C0C0-4855-B2DD-E7BDD94EDE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80F8E-5B95-4EFE-8C90-885686D2277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Наука </a:t>
          </a:r>
        </a:p>
        <a:p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(образовательные учреждения: школы, ВУЗы, языковые центры)</a:t>
          </a:r>
          <a:endParaRPr lang="ru-RU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59D9DC8-35B6-4AEA-BB55-B911AF744702}" type="parTrans" cxnId="{6BBEEBAA-D0DF-4F0F-8899-F1F56C43DBA5}">
      <dgm:prSet/>
      <dgm:spPr/>
      <dgm:t>
        <a:bodyPr/>
        <a:lstStyle/>
        <a:p>
          <a:endParaRPr lang="ru-RU"/>
        </a:p>
      </dgm:t>
    </dgm:pt>
    <dgm:pt modelId="{D2231662-1E70-4DEF-92E1-3221092F395E}" type="sibTrans" cxnId="{6BBEEBAA-D0DF-4F0F-8899-F1F56C43DBA5}">
      <dgm:prSet/>
      <dgm:spPr/>
      <dgm:t>
        <a:bodyPr/>
        <a:lstStyle/>
        <a:p>
          <a:endParaRPr lang="ru-RU"/>
        </a:p>
      </dgm:t>
    </dgm:pt>
    <dgm:pt modelId="{0B828FBE-8902-4BA5-ABA3-E7EC3EE961AF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Учреждения в области предпринимательства (фирмы, туристические компании)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F79A163-F23E-42D5-B194-46AEFDCE2804}" type="parTrans" cxnId="{9A1F28F2-BE6E-4F43-BA42-9C47A0F50273}">
      <dgm:prSet/>
      <dgm:spPr/>
      <dgm:t>
        <a:bodyPr/>
        <a:lstStyle/>
        <a:p>
          <a:endParaRPr lang="ru-RU"/>
        </a:p>
      </dgm:t>
    </dgm:pt>
    <dgm:pt modelId="{BA0CF570-C503-41F2-A690-E45F76907C31}" type="sibTrans" cxnId="{9A1F28F2-BE6E-4F43-BA42-9C47A0F50273}">
      <dgm:prSet/>
      <dgm:spPr/>
      <dgm:t>
        <a:bodyPr/>
        <a:lstStyle/>
        <a:p>
          <a:endParaRPr lang="ru-RU"/>
        </a:p>
      </dgm:t>
    </dgm:pt>
    <dgm:pt modelId="{F0CE9F8C-024D-4F4F-BED1-3BCB8342DB1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Органы государственной власти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35FA06CB-CBA9-4C3B-8A59-4E81633C9716}" type="parTrans" cxnId="{B35C16B9-7DB7-4E78-B5D9-300C06C86798}">
      <dgm:prSet/>
      <dgm:spPr/>
      <dgm:t>
        <a:bodyPr/>
        <a:lstStyle/>
        <a:p>
          <a:endParaRPr lang="ru-RU"/>
        </a:p>
      </dgm:t>
    </dgm:pt>
    <dgm:pt modelId="{7597DF53-C1FC-4489-B8F4-7C4F7A56D2E3}" type="sibTrans" cxnId="{B35C16B9-7DB7-4E78-B5D9-300C06C86798}">
      <dgm:prSet/>
      <dgm:spPr/>
      <dgm:t>
        <a:bodyPr/>
        <a:lstStyle/>
        <a:p>
          <a:endParaRPr lang="ru-RU"/>
        </a:p>
      </dgm:t>
    </dgm:pt>
    <dgm:pt modelId="{369AF09F-9EE6-4E01-980B-DD7257112319}">
      <dgm:prSet phldrT="[Текст]" custT="1"/>
      <dgm:spPr/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СМИ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224C5F7-B82A-4540-A774-083C9FDBBDD7}" type="parTrans" cxnId="{26EA7BC2-64D3-413A-B936-76A68EC72C8E}">
      <dgm:prSet/>
      <dgm:spPr/>
      <dgm:t>
        <a:bodyPr/>
        <a:lstStyle/>
        <a:p>
          <a:endParaRPr lang="ru-RU"/>
        </a:p>
      </dgm:t>
    </dgm:pt>
    <dgm:pt modelId="{23D18532-C1DB-4DD3-AF13-72502BA29ABE}" type="sibTrans" cxnId="{26EA7BC2-64D3-413A-B936-76A68EC72C8E}">
      <dgm:prSet/>
      <dgm:spPr/>
      <dgm:t>
        <a:bodyPr/>
        <a:lstStyle/>
        <a:p>
          <a:endParaRPr lang="ru-RU"/>
        </a:p>
      </dgm:t>
    </dgm:pt>
    <dgm:pt modelId="{93C6D1C8-CC85-4F76-A7B4-9077818A8017}">
      <dgm:prSet phldrT="[Текст]" custT="1"/>
      <dgm:spPr/>
      <dgm:t>
        <a:bodyPr/>
        <a:lstStyle/>
        <a:p>
          <a:r>
            <a: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Учреждения культуры</a:t>
          </a:r>
          <a:endParaRPr lang="ru-RU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466EDB53-8DAE-46DD-8932-4DF6C701C0F6}" type="parTrans" cxnId="{8C0AF698-F6B9-4129-B6B5-2AEC2DBAF75D}">
      <dgm:prSet/>
      <dgm:spPr/>
      <dgm:t>
        <a:bodyPr/>
        <a:lstStyle/>
        <a:p>
          <a:endParaRPr lang="ru-RU"/>
        </a:p>
      </dgm:t>
    </dgm:pt>
    <dgm:pt modelId="{A0EF74CD-05B5-462B-A76B-35D144B97266}" type="sibTrans" cxnId="{8C0AF698-F6B9-4129-B6B5-2AEC2DBAF75D}">
      <dgm:prSet/>
      <dgm:spPr/>
      <dgm:t>
        <a:bodyPr/>
        <a:lstStyle/>
        <a:p>
          <a:endParaRPr lang="ru-RU"/>
        </a:p>
      </dgm:t>
    </dgm:pt>
    <dgm:pt modelId="{F81758C0-991A-4A62-86B2-71262E93176F}" type="pres">
      <dgm:prSet presAssocID="{A67F6F08-C0C0-4855-B2DD-E7BDD94EDE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376E2-02F4-4D9E-91F8-D7FD4AD36290}" type="pres">
      <dgm:prSet presAssocID="{8FB80F8E-5B95-4EFE-8C90-885686D2277D}" presName="node" presStyleLbl="node1" presStyleIdx="0" presStyleCnt="5" custLinFactNeighborY="1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4F121-50C6-455E-8560-AE8363236240}" type="pres">
      <dgm:prSet presAssocID="{D2231662-1E70-4DEF-92E1-3221092F395E}" presName="sibTrans" presStyleCnt="0"/>
      <dgm:spPr/>
    </dgm:pt>
    <dgm:pt modelId="{A03D5237-7465-4F49-9ADE-516B18395C91}" type="pres">
      <dgm:prSet presAssocID="{0B828FBE-8902-4BA5-ABA3-E7EC3EE961AF}" presName="node" presStyleLbl="node1" presStyleIdx="1" presStyleCnt="5" custLinFactNeighborX="2196" custLinFactNeighborY="1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8174A-DAA0-4A29-9262-0B4A4E317923}" type="pres">
      <dgm:prSet presAssocID="{BA0CF570-C503-41F2-A690-E45F76907C31}" presName="sibTrans" presStyleCnt="0"/>
      <dgm:spPr/>
    </dgm:pt>
    <dgm:pt modelId="{33AE1D20-F4D7-477E-B811-2840EC6143EA}" type="pres">
      <dgm:prSet presAssocID="{F0CE9F8C-024D-4F4F-BED1-3BCB8342DB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983A0-61B4-405D-9089-651EB1F110C2}" type="pres">
      <dgm:prSet presAssocID="{7597DF53-C1FC-4489-B8F4-7C4F7A56D2E3}" presName="sibTrans" presStyleCnt="0"/>
      <dgm:spPr/>
    </dgm:pt>
    <dgm:pt modelId="{4A56F043-0E1E-4EBF-B755-D2FB8E02FE19}" type="pres">
      <dgm:prSet presAssocID="{369AF09F-9EE6-4E01-980B-DD7257112319}" presName="node" presStyleLbl="node1" presStyleIdx="3" presStyleCnt="5" custLinFactNeighborX="2196" custLinFactNeighborY="-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9A145-282C-49A4-B0C5-C58C7D9466A3}" type="pres">
      <dgm:prSet presAssocID="{23D18532-C1DB-4DD3-AF13-72502BA29ABE}" presName="sibTrans" presStyleCnt="0"/>
      <dgm:spPr/>
    </dgm:pt>
    <dgm:pt modelId="{4A8953DE-367C-4458-9E5E-57AB07476C67}" type="pres">
      <dgm:prSet presAssocID="{93C6D1C8-CC85-4F76-A7B4-9077818A80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BEEBAA-D0DF-4F0F-8899-F1F56C43DBA5}" srcId="{A67F6F08-C0C0-4855-B2DD-E7BDD94EDE5B}" destId="{8FB80F8E-5B95-4EFE-8C90-885686D2277D}" srcOrd="0" destOrd="0" parTransId="{F59D9DC8-35B6-4AEA-BB55-B911AF744702}" sibTransId="{D2231662-1E70-4DEF-92E1-3221092F395E}"/>
    <dgm:cxn modelId="{B35C16B9-7DB7-4E78-B5D9-300C06C86798}" srcId="{A67F6F08-C0C0-4855-B2DD-E7BDD94EDE5B}" destId="{F0CE9F8C-024D-4F4F-BED1-3BCB8342DB13}" srcOrd="2" destOrd="0" parTransId="{35FA06CB-CBA9-4C3B-8A59-4E81633C9716}" sibTransId="{7597DF53-C1FC-4489-B8F4-7C4F7A56D2E3}"/>
    <dgm:cxn modelId="{94007A0C-2AF3-49A9-ADDB-2AE79A8D7725}" type="presOf" srcId="{93C6D1C8-CC85-4F76-A7B4-9077818A8017}" destId="{4A8953DE-367C-4458-9E5E-57AB07476C67}" srcOrd="0" destOrd="0" presId="urn:microsoft.com/office/officeart/2005/8/layout/default"/>
    <dgm:cxn modelId="{4F095431-20E8-40A5-AC61-3CF1B52B363E}" type="presOf" srcId="{8FB80F8E-5B95-4EFE-8C90-885686D2277D}" destId="{2E7376E2-02F4-4D9E-91F8-D7FD4AD36290}" srcOrd="0" destOrd="0" presId="urn:microsoft.com/office/officeart/2005/8/layout/default"/>
    <dgm:cxn modelId="{E747F2FA-70A3-45D3-B3E0-F605A6C5B6FA}" type="presOf" srcId="{F0CE9F8C-024D-4F4F-BED1-3BCB8342DB13}" destId="{33AE1D20-F4D7-477E-B811-2840EC6143EA}" srcOrd="0" destOrd="0" presId="urn:microsoft.com/office/officeart/2005/8/layout/default"/>
    <dgm:cxn modelId="{9328F604-9C2D-4FB1-933F-F891237CD3E7}" type="presOf" srcId="{A67F6F08-C0C0-4855-B2DD-E7BDD94EDE5B}" destId="{F81758C0-991A-4A62-86B2-71262E93176F}" srcOrd="0" destOrd="0" presId="urn:microsoft.com/office/officeart/2005/8/layout/default"/>
    <dgm:cxn modelId="{9A1F28F2-BE6E-4F43-BA42-9C47A0F50273}" srcId="{A67F6F08-C0C0-4855-B2DD-E7BDD94EDE5B}" destId="{0B828FBE-8902-4BA5-ABA3-E7EC3EE961AF}" srcOrd="1" destOrd="0" parTransId="{EF79A163-F23E-42D5-B194-46AEFDCE2804}" sibTransId="{BA0CF570-C503-41F2-A690-E45F76907C31}"/>
    <dgm:cxn modelId="{26EA7BC2-64D3-413A-B936-76A68EC72C8E}" srcId="{A67F6F08-C0C0-4855-B2DD-E7BDD94EDE5B}" destId="{369AF09F-9EE6-4E01-980B-DD7257112319}" srcOrd="3" destOrd="0" parTransId="{E224C5F7-B82A-4540-A774-083C9FDBBDD7}" sibTransId="{23D18532-C1DB-4DD3-AF13-72502BA29ABE}"/>
    <dgm:cxn modelId="{EBAB6CB5-566D-4EC5-B991-B50A51FBAF13}" type="presOf" srcId="{369AF09F-9EE6-4E01-980B-DD7257112319}" destId="{4A56F043-0E1E-4EBF-B755-D2FB8E02FE19}" srcOrd="0" destOrd="0" presId="urn:microsoft.com/office/officeart/2005/8/layout/default"/>
    <dgm:cxn modelId="{E425D55B-2E49-4CBF-BA19-6C20A2D0F5AB}" type="presOf" srcId="{0B828FBE-8902-4BA5-ABA3-E7EC3EE961AF}" destId="{A03D5237-7465-4F49-9ADE-516B18395C91}" srcOrd="0" destOrd="0" presId="urn:microsoft.com/office/officeart/2005/8/layout/default"/>
    <dgm:cxn modelId="{8C0AF698-F6B9-4129-B6B5-2AEC2DBAF75D}" srcId="{A67F6F08-C0C0-4855-B2DD-E7BDD94EDE5B}" destId="{93C6D1C8-CC85-4F76-A7B4-9077818A8017}" srcOrd="4" destOrd="0" parTransId="{466EDB53-8DAE-46DD-8932-4DF6C701C0F6}" sibTransId="{A0EF74CD-05B5-462B-A76B-35D144B97266}"/>
    <dgm:cxn modelId="{B82A186C-60AE-444B-A653-EEB493CD8944}" type="presParOf" srcId="{F81758C0-991A-4A62-86B2-71262E93176F}" destId="{2E7376E2-02F4-4D9E-91F8-D7FD4AD36290}" srcOrd="0" destOrd="0" presId="urn:microsoft.com/office/officeart/2005/8/layout/default"/>
    <dgm:cxn modelId="{FC6BD39C-B4E9-4FB0-B123-D9435CD96B14}" type="presParOf" srcId="{F81758C0-991A-4A62-86B2-71262E93176F}" destId="{C454F121-50C6-455E-8560-AE8363236240}" srcOrd="1" destOrd="0" presId="urn:microsoft.com/office/officeart/2005/8/layout/default"/>
    <dgm:cxn modelId="{C5E32E36-B6CA-4FCB-A60F-C58F7A86B5C0}" type="presParOf" srcId="{F81758C0-991A-4A62-86B2-71262E93176F}" destId="{A03D5237-7465-4F49-9ADE-516B18395C91}" srcOrd="2" destOrd="0" presId="urn:microsoft.com/office/officeart/2005/8/layout/default"/>
    <dgm:cxn modelId="{5B0B0975-BEF1-4DF4-8E9B-06F28B6E6CCB}" type="presParOf" srcId="{F81758C0-991A-4A62-86B2-71262E93176F}" destId="{D188174A-DAA0-4A29-9262-0B4A4E317923}" srcOrd="3" destOrd="0" presId="urn:microsoft.com/office/officeart/2005/8/layout/default"/>
    <dgm:cxn modelId="{82FBEB38-88FD-4264-BEE6-0B4FC1AFB252}" type="presParOf" srcId="{F81758C0-991A-4A62-86B2-71262E93176F}" destId="{33AE1D20-F4D7-477E-B811-2840EC6143EA}" srcOrd="4" destOrd="0" presId="urn:microsoft.com/office/officeart/2005/8/layout/default"/>
    <dgm:cxn modelId="{3FC585EF-BC45-485B-AAB8-9C4A44A8EEA1}" type="presParOf" srcId="{F81758C0-991A-4A62-86B2-71262E93176F}" destId="{111983A0-61B4-405D-9089-651EB1F110C2}" srcOrd="5" destOrd="0" presId="urn:microsoft.com/office/officeart/2005/8/layout/default"/>
    <dgm:cxn modelId="{B95E16AA-2553-4366-A35D-35A934799B5C}" type="presParOf" srcId="{F81758C0-991A-4A62-86B2-71262E93176F}" destId="{4A56F043-0E1E-4EBF-B755-D2FB8E02FE19}" srcOrd="6" destOrd="0" presId="urn:microsoft.com/office/officeart/2005/8/layout/default"/>
    <dgm:cxn modelId="{7D2110CE-E253-4659-99C1-C376639A7864}" type="presParOf" srcId="{F81758C0-991A-4A62-86B2-71262E93176F}" destId="{88A9A145-282C-49A4-B0C5-C58C7D9466A3}" srcOrd="7" destOrd="0" presId="urn:microsoft.com/office/officeart/2005/8/layout/default"/>
    <dgm:cxn modelId="{522CC4A2-5F04-4EA9-B185-6627939100BE}" type="presParOf" srcId="{F81758C0-991A-4A62-86B2-71262E93176F}" destId="{4A8953DE-367C-4458-9E5E-57AB07476C67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683850-437B-43AD-9028-51B2C586D9B1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E54F63-E53F-4DA2-B581-D52403054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33F-BECD-484E-BEC7-67BFEF6B2A4D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1D85-F42E-4713-8DD8-A1D5B2C59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DC2F-FA18-40C4-A746-3FE949A1580D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AD86-2A02-4975-B9EB-AE5C86A92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78EBD2-FD9C-48C4-8586-D3541C273071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C4A58-18BB-4DC7-88CD-00093774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7C8E-6FD8-4582-977F-D1FFD8932C9B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662D-5791-4612-BC2A-34EC6E05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326D9-D0F2-4970-9125-B7D282CC1B77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DA2CCD-1F82-4E9F-95B5-6481FF62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9926C4-98EE-4BE9-BF8D-C1C3564A23E3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90819C-FCA8-4AE4-87AB-A8A8BFC0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E898E-6781-4526-AFB8-5E64B12F1634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3F8B85-15E0-43FC-8ADC-D6B46D5B9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1EA67-EB5A-45B0-8744-1E4C341971B7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EE707-032D-4051-851A-BFBB06D2C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93A-4E5C-452B-A564-C453103124D3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399F-5577-4DE0-AFE1-8035460A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F963D-4D2F-411B-9AB1-158F5CE41044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4A506-66C9-48AD-9077-2816CB47B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29925D-0143-4BA4-A04D-F2D8862046E5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25FF635-DA82-422E-BD57-8C1AFC4D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F6C8052-7A07-4F07-A641-D317E747B8A3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7C8330-9D20-400B-BA64-FA1321BF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1" r:id="rId2"/>
    <p:sldLayoutId id="2147483757" r:id="rId3"/>
    <p:sldLayoutId id="2147483758" r:id="rId4"/>
    <p:sldLayoutId id="2147483759" r:id="rId5"/>
    <p:sldLayoutId id="2147483760" r:id="rId6"/>
    <p:sldLayoutId id="2147483752" r:id="rId7"/>
    <p:sldLayoutId id="2147483761" r:id="rId8"/>
    <p:sldLayoutId id="2147483762" r:id="rId9"/>
    <p:sldLayoutId id="2147483753" r:id="rId10"/>
    <p:sldLayoutId id="2147483754" r:id="rId11"/>
    <p:sldLayoutId id="21474837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kitayskiy-yaz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628" y="4071942"/>
            <a:ext cx="36756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Направление подготовки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«Педагогическое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образование»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Английский язык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Китайский язык</a:t>
            </a:r>
          </a:p>
          <a:p>
            <a:pPr algn="just">
              <a:buNone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+mj-ea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b="1" dirty="0" err="1" smtClean="0">
                <a:latin typeface="Georgia" pitchFamily="18" charset="0"/>
                <a:ea typeface="+mj-ea"/>
                <a:cs typeface="Times New Roman" pitchFamily="18" charset="0"/>
              </a:rPr>
              <a:t>Бакалавриат</a:t>
            </a:r>
            <a:r>
              <a:rPr lang="ru-RU" sz="3600" b="1" dirty="0" smtClean="0">
                <a:latin typeface="Georgia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3015" y="285728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525962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Хуачжунский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университет науки и технологий (КНР)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Сотрудничество с зарубежными вузами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2" descr="C:\Users\Голубкова\Desktop\main_gat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01740"/>
            <a:ext cx="8583236" cy="3751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3@box-ikU3u6zFdU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348" y="4643446"/>
            <a:ext cx="3345246" cy="221455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46178"/>
            <a:ext cx="8229600" cy="452596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проведение чайных церемоний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встречи с носителями языка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знакомство с национальной музыкой и культурой Китая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просмотр авторских фотографий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каждую вторую среду – китайский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киноклуб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 последующим обсуждением просмотренного (фильмы с английскими, русскими или китайскими субтитрами).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Клуб «Китайские среды в </a:t>
            </a:r>
            <a:r>
              <a:rPr lang="ru-RU" sz="3200" dirty="0" err="1" smtClean="0">
                <a:latin typeface="Georgia" pitchFamily="18" charset="0"/>
              </a:rPr>
              <a:t>УдГУ</a:t>
            </a:r>
            <a:r>
              <a:rPr lang="ru-RU" sz="3200" dirty="0" smtClean="0">
                <a:latin typeface="Georgia" pitchFamily="18" charset="0"/>
              </a:rPr>
              <a:t>»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3800" b="1" i="1" dirty="0" smtClean="0">
                <a:latin typeface="Times New Roman" pitchFamily="18" charset="0"/>
              </a:rPr>
              <a:t>Зав.кафедрой – </a:t>
            </a:r>
            <a:r>
              <a:rPr lang="ru-RU" sz="3800" b="1" i="1" dirty="0" err="1" smtClean="0">
                <a:latin typeface="Times New Roman" pitchFamily="18" charset="0"/>
              </a:rPr>
              <a:t>к.пед.н</a:t>
            </a:r>
            <a:r>
              <a:rPr lang="ru-RU" sz="3800" b="1" i="1" dirty="0" smtClean="0">
                <a:latin typeface="Times New Roman" pitchFamily="18" charset="0"/>
              </a:rPr>
              <a:t>., доцент </a:t>
            </a:r>
          </a:p>
          <a:p>
            <a:pPr algn="ctr">
              <a:buFont typeface="Wingdings 3" pitchFamily="18" charset="2"/>
              <a:buNone/>
            </a:pPr>
            <a:r>
              <a:rPr lang="ru-RU" sz="3800" b="1" i="1" dirty="0" err="1" smtClean="0">
                <a:latin typeface="Times New Roman" pitchFamily="18" charset="0"/>
              </a:rPr>
              <a:t>Вартанова</a:t>
            </a:r>
            <a:r>
              <a:rPr lang="ru-RU" sz="3800" b="1" i="1" dirty="0" smtClean="0">
                <a:latin typeface="Times New Roman" pitchFamily="18" charset="0"/>
              </a:rPr>
              <a:t> Владлена Владимировна</a:t>
            </a:r>
            <a:endParaRPr lang="ru-RU" sz="3800" b="1" dirty="0" smtClean="0">
              <a:latin typeface="Times New Roman" pitchFamily="18" charset="0"/>
            </a:endParaRPr>
          </a:p>
          <a:p>
            <a:pPr algn="ctr">
              <a:buFont typeface="Wingdings 3" pitchFamily="18" charset="2"/>
              <a:buNone/>
            </a:pPr>
            <a:endParaRPr lang="ru-RU" sz="3200" dirty="0" smtClean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тел. (3412) 916-174</a:t>
            </a:r>
          </a:p>
          <a:p>
            <a:r>
              <a:rPr lang="en-US" sz="3600" dirty="0" smtClean="0">
                <a:latin typeface="Times New Roman" pitchFamily="18" charset="0"/>
              </a:rPr>
              <a:t>e-mail: </a:t>
            </a:r>
            <a:r>
              <a:rPr lang="en-US" sz="3600" dirty="0" err="1" smtClean="0">
                <a:latin typeface="Times New Roman" pitchFamily="18" charset="0"/>
              </a:rPr>
              <a:t>paris</a:t>
            </a:r>
            <a:r>
              <a:rPr lang="ru-RU" sz="3600" dirty="0" smtClean="0">
                <a:latin typeface="Times New Roman" pitchFamily="18" charset="0"/>
              </a:rPr>
              <a:t>_</a:t>
            </a:r>
            <a:r>
              <a:rPr lang="en-US" sz="3600" dirty="0" smtClean="0">
                <a:latin typeface="Times New Roman" pitchFamily="18" charset="0"/>
              </a:rPr>
              <a:t>madrid@mail.ru  </a:t>
            </a:r>
            <a:endParaRPr lang="ru-RU" sz="3600" dirty="0" smtClean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2 корп. ауд. 32</a:t>
            </a:r>
            <a:r>
              <a:rPr lang="en-US" sz="3600" dirty="0" smtClean="0">
                <a:latin typeface="Times New Roman" pitchFamily="18" charset="0"/>
              </a:rPr>
              <a:t>1</a:t>
            </a:r>
            <a:endParaRPr lang="ru-RU" sz="3600" dirty="0" smtClean="0">
              <a:latin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</a:endParaRPr>
          </a:p>
        </p:txBody>
      </p:sp>
      <p:pic>
        <p:nvPicPr>
          <p:cNvPr id="7170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643" y="142852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Иностранный язык</a:t>
            </a:r>
          </a:p>
          <a:p>
            <a:pPr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Русский язык</a:t>
            </a:r>
          </a:p>
          <a:p>
            <a:pPr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Обществознание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ЕГЭ</a:t>
            </a:r>
          </a:p>
        </p:txBody>
      </p:sp>
      <p:pic>
        <p:nvPicPr>
          <p:cNvPr id="4" name="Содержимое 3" descr="kitajskij-yazy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4286256"/>
            <a:ext cx="3970682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643" y="142852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Педагогическое образование – это: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Классическое образование  (прикладной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бакалавриат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	5 лет)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 профиля («Английский язык» и «Китайский язык»)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Универсальное образование, дающее большие возможности карьерного роста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Высокая конкурентоспособность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428604"/>
          <a:ext cx="9144000" cy="596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03434"/>
            <a:ext cx="8229600" cy="452596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857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Возможности  трудоустройства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Практика языка – английский, китайский языки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Культура, история стран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Психолого-педагогический блок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Методика преподавания иностранных языков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Дисциплины</a:t>
            </a:r>
          </a:p>
        </p:txBody>
      </p:sp>
      <p:pic>
        <p:nvPicPr>
          <p:cNvPr id="2050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3081" y="142852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Культура, история стран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История и культура Китая</a:t>
            </a:r>
          </a:p>
          <a:p>
            <a:pPr>
              <a:buFont typeface="Arial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Философия Востока</a:t>
            </a:r>
          </a:p>
          <a:p>
            <a:pPr>
              <a:buFont typeface="Arial" charset="0"/>
              <a:buChar char="•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Литература стран изучаемых языков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3081" y="142852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Психолого-педагогический блок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Общая, возрастная, педагогическая психология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Общая педагогика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Психология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мультилингвального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образования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Современные педагогические технологии</a:t>
            </a:r>
          </a:p>
          <a:p>
            <a:pPr>
              <a:buFont typeface="Arial" charset="0"/>
              <a:buChar char="•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3081" y="142852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Методика преподавания иностранных языков</a:t>
            </a:r>
          </a:p>
          <a:p>
            <a:endParaRPr lang="ru-RU" dirty="0" smtClean="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Методика преподавания китайского языка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Методика преподавания английского языка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4519" y="214290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74740"/>
            <a:ext cx="8229600" cy="4525962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Педагогическая практика по английскому языку (2)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Педагогическая практика по китайскому языку (1)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Летняя практика в школе (1) (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«Организация детского школьного отдыха»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Практика</a:t>
            </a:r>
          </a:p>
        </p:txBody>
      </p:sp>
      <p:pic>
        <p:nvPicPr>
          <p:cNvPr id="4" name="Содержимое 5" descr="children1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10280" y="4647270"/>
            <a:ext cx="304800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Desktop\наука+дипломы\кафедра\заведование_кафедрой\ДОД\Логотип син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4519" y="115871"/>
            <a:ext cx="1036637" cy="10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882</TotalTime>
  <Words>231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ЕГЭ</vt:lpstr>
      <vt:lpstr>Слайд 3</vt:lpstr>
      <vt:lpstr>Возможности  трудоустройства</vt:lpstr>
      <vt:lpstr>Дисциплины</vt:lpstr>
      <vt:lpstr>Слайд 6</vt:lpstr>
      <vt:lpstr>Слайд 7</vt:lpstr>
      <vt:lpstr>Слайд 8</vt:lpstr>
      <vt:lpstr>Практика</vt:lpstr>
      <vt:lpstr>Сотрудничество с зарубежными вузами</vt:lpstr>
      <vt:lpstr>Клуб «Китайские среды в УдГУ»</vt:lpstr>
      <vt:lpstr>Контакты</vt:lpstr>
    </vt:vector>
  </TitlesOfParts>
  <Company>ГОУВПО УдГУ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KAF2</dc:creator>
  <cp:lastModifiedBy>User</cp:lastModifiedBy>
  <cp:revision>136</cp:revision>
  <dcterms:created xsi:type="dcterms:W3CDTF">2011-04-18T10:07:43Z</dcterms:created>
  <dcterms:modified xsi:type="dcterms:W3CDTF">2017-05-02T05:57:07Z</dcterms:modified>
</cp:coreProperties>
</file>