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3" r:id="rId2"/>
    <p:sldId id="312" r:id="rId3"/>
    <p:sldId id="302" r:id="rId4"/>
    <p:sldId id="340" r:id="rId5"/>
    <p:sldId id="314" r:id="rId6"/>
    <p:sldId id="341" r:id="rId7"/>
    <p:sldId id="315" r:id="rId8"/>
    <p:sldId id="316" r:id="rId9"/>
    <p:sldId id="342" r:id="rId10"/>
    <p:sldId id="317" r:id="rId11"/>
    <p:sldId id="343" r:id="rId12"/>
    <p:sldId id="318" r:id="rId13"/>
    <p:sldId id="319" r:id="rId14"/>
    <p:sldId id="344" r:id="rId15"/>
    <p:sldId id="320" r:id="rId16"/>
    <p:sldId id="345" r:id="rId17"/>
    <p:sldId id="321" r:id="rId18"/>
    <p:sldId id="355" r:id="rId19"/>
    <p:sldId id="356" r:id="rId20"/>
    <p:sldId id="322" r:id="rId21"/>
    <p:sldId id="323" r:id="rId22"/>
    <p:sldId id="346" r:id="rId23"/>
    <p:sldId id="324" r:id="rId24"/>
    <p:sldId id="347" r:id="rId25"/>
    <p:sldId id="325" r:id="rId26"/>
    <p:sldId id="326" r:id="rId27"/>
    <p:sldId id="348" r:id="rId28"/>
    <p:sldId id="327" r:id="rId29"/>
    <p:sldId id="349" r:id="rId30"/>
    <p:sldId id="328" r:id="rId31"/>
    <p:sldId id="329" r:id="rId32"/>
    <p:sldId id="350" r:id="rId33"/>
    <p:sldId id="330" r:id="rId34"/>
    <p:sldId id="331" r:id="rId35"/>
    <p:sldId id="332" r:id="rId36"/>
    <p:sldId id="351" r:id="rId37"/>
    <p:sldId id="333" r:id="rId38"/>
    <p:sldId id="334" r:id="rId39"/>
    <p:sldId id="335" r:id="rId40"/>
    <p:sldId id="336" r:id="rId41"/>
    <p:sldId id="359" r:id="rId42"/>
    <p:sldId id="337" r:id="rId43"/>
    <p:sldId id="338" r:id="rId44"/>
    <p:sldId id="339" r:id="rId45"/>
    <p:sldId id="360" r:id="rId46"/>
    <p:sldId id="352" r:id="rId47"/>
    <p:sldId id="353" r:id="rId48"/>
    <p:sldId id="354" r:id="rId49"/>
    <p:sldId id="357" r:id="rId50"/>
    <p:sldId id="358" r:id="rId5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110280"/>
    <a:srgbClr val="4D03B9"/>
    <a:srgbClr val="06305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732" autoAdjust="0"/>
    <p:restoredTop sz="94660"/>
  </p:normalViewPr>
  <p:slideViewPr>
    <p:cSldViewPr>
      <p:cViewPr>
        <p:scale>
          <a:sx n="60" d="100"/>
          <a:sy n="60" d="100"/>
        </p:scale>
        <p:origin x="-690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DF532-B3C3-4DCD-99C7-9833EFE188AA}" type="datetimeFigureOut">
              <a:rPr lang="ru-RU"/>
              <a:pPr>
                <a:defRPr/>
              </a:pPr>
              <a:t>14.11.2012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E0CA1-2277-45DF-9A45-F994B77DF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6A217-8659-4E9F-BDA4-37CB9E8A0E9B}" type="datetimeFigureOut">
              <a:rPr lang="ru-RU"/>
              <a:pPr>
                <a:defRPr/>
              </a:pPr>
              <a:t>14.11.2012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B4B36-18C4-4E64-8343-666C8D0A13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24E90-60B2-4C2B-A443-8FB149BDC6A8}" type="datetimeFigureOut">
              <a:rPr lang="ru-RU"/>
              <a:pPr>
                <a:defRPr/>
              </a:pPr>
              <a:t>14.11.2012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BBFBA-476D-4405-97D0-4FD3D50C7A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47ABF-5A71-410E-B3D0-C72F200CCA83}" type="datetimeFigureOut">
              <a:rPr lang="ru-RU"/>
              <a:pPr>
                <a:defRPr/>
              </a:pPr>
              <a:t>14.11.2012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089D9-3E63-4F7F-8A68-BDF37E6F8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E7C4-F4E1-47E1-9F87-20B3CA3276AE}" type="datetimeFigureOut">
              <a:rPr lang="ru-RU"/>
              <a:pPr>
                <a:defRPr/>
              </a:pPr>
              <a:t>14.11.2012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77CE2-CBA8-4A76-B6ED-10FB05F55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7A1AC-22CB-4188-9FAE-85384A72A5FD}" type="datetimeFigureOut">
              <a:rPr lang="ru-RU"/>
              <a:pPr>
                <a:defRPr/>
              </a:pPr>
              <a:t>14.11.2012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1F90E-9D54-4692-893F-176BFA004F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56842-2263-4DAE-B630-9FD046BE6B94}" type="datetimeFigureOut">
              <a:rPr lang="ru-RU"/>
              <a:pPr>
                <a:defRPr/>
              </a:pPr>
              <a:t>14.11.2012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8E6C6-E7E8-4A7D-8A36-019D6BA8D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4B3E0-CF66-413C-93B9-4BA9D35B8E16}" type="datetimeFigureOut">
              <a:rPr lang="ru-RU"/>
              <a:pPr>
                <a:defRPr/>
              </a:pPr>
              <a:t>14.11.2012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C36BF-4DF4-437B-8912-7A3DA8C35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5E96-8F30-4AD7-A83B-D43160154DD6}" type="datetimeFigureOut">
              <a:rPr lang="ru-RU"/>
              <a:pPr>
                <a:defRPr/>
              </a:pPr>
              <a:t>14.11.2012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03D9-082B-4160-8C74-EA7E96409D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59D67-2890-49FC-AB62-CF46F1C5FB8C}" type="datetimeFigureOut">
              <a:rPr lang="ru-RU"/>
              <a:pPr>
                <a:defRPr/>
              </a:pPr>
              <a:t>14.11.2012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CB7EA-2EF7-4147-996A-77B7E77DB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D381D-D9D3-48B1-BE99-CB173387D654}" type="datetimeFigureOut">
              <a:rPr lang="ru-RU"/>
              <a:pPr>
                <a:defRPr/>
              </a:pPr>
              <a:t>14.11.2012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6D890-5407-4EC7-BA64-43ECBBD469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3B92B8-4FD4-407F-987D-AC37AB17ECA1}" type="datetimeFigureOut">
              <a:rPr lang="ru-RU"/>
              <a:pPr>
                <a:defRPr/>
              </a:pPr>
              <a:t>14.11.2012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00171E-28BF-47AE-832B-DC4FF2834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55;&#1088;&#1077;&#1079;&#1077;&#1085;&#1090;&#1072;&#1094;&#1080;&#1103;\Jan%20A.P.%20Kaczmarek%20-%20&#1084;&#1091;&#1079;&#1099;&#1082;&#1072;%20&#1080;&#1079;%20&#1082;%20&#1092;%20&#1061;&#1072;&#1090;&#1080;&#1082;&#1086;%20%20(audiopoisk.com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9552" y="4005064"/>
            <a:ext cx="8229600" cy="1719064"/>
          </a:xfrm>
        </p:spPr>
        <p:txBody>
          <a:bodyPr/>
          <a:lstStyle/>
          <a:p>
            <a:pPr algn="ctr"/>
            <a:r>
              <a:rPr lang="ru-RU" sz="9600" dirty="0" smtClean="0">
                <a:solidFill>
                  <a:schemeClr val="tx1"/>
                </a:solidFill>
                <a:latin typeface="Monotype Corsiva" pitchFamily="66" charset="0"/>
              </a:rPr>
              <a:t>Конкурсные уроки </a:t>
            </a:r>
            <a:br>
              <a:rPr lang="ru-RU" sz="96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9600" dirty="0" smtClean="0">
                <a:solidFill>
                  <a:schemeClr val="tx1"/>
                </a:solidFill>
                <a:latin typeface="Monotype Corsiva" pitchFamily="66" charset="0"/>
              </a:rPr>
              <a:t>олимпиады</a:t>
            </a:r>
            <a:r>
              <a:rPr lang="ru-RU" sz="5400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dirty="0"/>
          </a:p>
        </p:txBody>
      </p:sp>
      <p:pic>
        <p:nvPicPr>
          <p:cNvPr id="4" name="Jan A.P. Kaczmarek - музыка из к ф Хатико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16416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1-й день\олимпиада\DSC06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704856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0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1-й день\олимпиада\DSC066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920880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06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085184"/>
            <a:ext cx="7355160" cy="1287016"/>
          </a:xfrm>
        </p:spPr>
        <p:txBody>
          <a:bodyPr/>
          <a:lstStyle/>
          <a:p>
            <a:pPr lvl="3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Максимович Кристина Владимировна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ГАОУ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ВПО «Московский государственный областной социально-гуманитарный институт»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7170" name="Picture 2" descr="E:\1-й день\олимпиада\DSC06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6408712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3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1-й день\олимпиада\DSC06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08912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6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1-й день\олимпиада\DSC066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80920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36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1-й день\олимпиада\DSC06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136904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53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1-й день\олимпиада\DSC066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136904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46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5085184"/>
            <a:ext cx="75243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/>
            <a:r>
              <a:rPr lang="ru-RU" sz="1600" dirty="0" smtClean="0"/>
              <a:t>   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Ходук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Светлана Николаевна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ФГБОУ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ВПО «Брянский государственный университет имени академика И.Г. Петровского»</a:t>
            </a:r>
          </a:p>
        </p:txBody>
      </p:sp>
      <p:pic>
        <p:nvPicPr>
          <p:cNvPr id="1026" name="Picture 2" descr="F:\Презентация\Фото\Ходук Светлана Николаев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714356"/>
            <a:ext cx="52197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312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1-й день\DSC_9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57166"/>
            <a:ext cx="4080496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3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\Рабочий стол\DSC_95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714356"/>
            <a:ext cx="3929090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2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1-й день\олимпиада\DSC06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76672"/>
            <a:ext cx="6120680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55576" y="5805264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Янцен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Александра Сергеевна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 ФГБОУ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ВПО «Удмуртский государственный университет»</a:t>
            </a:r>
          </a:p>
        </p:txBody>
      </p:sp>
    </p:spTree>
  </p:cSld>
  <p:clrMapOvr>
    <a:masterClrMapping/>
  </p:clrMapOvr>
  <p:transition advTm="712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втрой день\DSC_9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4032448" cy="5382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5589240"/>
            <a:ext cx="7884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lvl="3" indent="-457200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Корытников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Андрей Олегович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ФГБОУ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ВПО «Иркутский государственный лингвистический университет»</a:t>
            </a:r>
          </a:p>
        </p:txBody>
      </p:sp>
    </p:spTree>
  </p:cSld>
  <p:clrMapOvr>
    <a:masterClrMapping/>
  </p:clrMapOvr>
  <p:transition advTm="693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втрой день\DSC_9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08912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82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втрой день\DSC_9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352928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14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втрой день\DSC_9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48680"/>
            <a:ext cx="4824536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328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втрой день\DSC_9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992888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39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715000"/>
            <a:ext cx="8229600" cy="1143000"/>
          </a:xfrm>
        </p:spPr>
        <p:txBody>
          <a:bodyPr/>
          <a:lstStyle/>
          <a:p>
            <a:pPr lvl="3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Сидорина Юлия Сергеевна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 ВПО «Оренбургский государственный педагогический университет»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dirty="0"/>
          </a:p>
        </p:txBody>
      </p:sp>
      <p:pic>
        <p:nvPicPr>
          <p:cNvPr id="14338" name="Picture 2" descr="E:\втрой день\DSC_9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32656"/>
            <a:ext cx="388843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2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втрой день\DSC_9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280920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06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втрой день\DSC_96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76672"/>
            <a:ext cx="4392488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891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втрой день\DSC_9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2656"/>
            <a:ext cx="4248472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06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втрой день\DSC_9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764704"/>
            <a:ext cx="4176464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3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1-й день\олимпиада\DSC06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7272808" cy="6324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16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73216"/>
            <a:ext cx="8229600" cy="1143000"/>
          </a:xfrm>
        </p:spPr>
        <p:txBody>
          <a:bodyPr/>
          <a:lstStyle/>
          <a:p>
            <a:pPr lvl="3"/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Симанова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Ирина Павловна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ФГБОУ ВПО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Глазовский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государственный педагогический институт им. В.Г. Короленко» 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E:\втрой день\олимпиада 13 ноября\DSC06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20688"/>
            <a:ext cx="669674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406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E:\втрой день\олимпиада 13 ноября\DSC06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7920880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06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втрой день\олимпиада 13 ноября\DSC068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68952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69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втрой день\олимпиада 13 ноября\DSC06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8064896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422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229600" cy="1143000"/>
          </a:xfrm>
        </p:spPr>
        <p:txBody>
          <a:bodyPr/>
          <a:lstStyle/>
          <a:p>
            <a:pPr lvl="3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Злобина Александра Сергеевна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ФГБОУ ВПО «Нижегородский государственный лингвистический университет им. Н.А. Добролюбова»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E:\втрой день\олимпиада 13 ноября\DSC06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64704"/>
            <a:ext cx="6048672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515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втрой день\олимпиада 13 ноября\DSC06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632848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344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втрой день\олимпиада 13 ноября\DSC068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8064896" cy="5832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406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втрой день\олимпиада 13 ноября\DSC068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7992888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68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951384"/>
          </a:xfrm>
        </p:spPr>
        <p:txBody>
          <a:bodyPr/>
          <a:lstStyle/>
          <a:p>
            <a:pPr marL="273050" lvl="3" indent="-273050">
              <a:buSzPct val="95000"/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Старкова Ирина Олеговна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ФГБОУ ВПО «Башкирский государственный университет»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Презентация\Фото\Старкова Ирина Олегов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57166"/>
            <a:ext cx="464347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265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3-ий день\DSC06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7929618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8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1-й день\олимпиада\DSC06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344816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407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3-ий день\DSC069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85794"/>
            <a:ext cx="7858180" cy="5715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84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3-ий день\DSC069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500042"/>
            <a:ext cx="7286676" cy="6039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53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951384"/>
          </a:xfrm>
        </p:spPr>
        <p:txBody>
          <a:bodyPr/>
          <a:lstStyle/>
          <a:p>
            <a:pPr marL="273050" lvl="3" indent="-273050">
              <a:buSzPct val="95000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Пикалова Анна Игоревна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ФГБОУ ВПО «Пятигорский государственный лингвистический университет»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 descr="F:\Презентация\Фото\Пикалова Анна Игорев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571480"/>
            <a:ext cx="3714776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37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3-ий день\DSC069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714356"/>
            <a:ext cx="7000924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69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3-ий день\DSC069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14356"/>
            <a:ext cx="7500990" cy="5538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391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3-ий день\DSC_97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785795"/>
            <a:ext cx="3743702" cy="5538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94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1-й день\олимпиада\DSC06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8143932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25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1-й день\олимпиада\DSC066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85794"/>
            <a:ext cx="7215238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2-й деньРаспечатать\DSC_9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714356"/>
            <a:ext cx="3815140" cy="5538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406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2-й деньРаспечатать\DSC_9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7876440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5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1-й день\олимпиада\DSC06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7704856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375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втрой день\DSC_96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7929618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89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1-й день\олимпиада\DSC06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557928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6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5301208"/>
            <a:ext cx="8100392" cy="1080120"/>
          </a:xfrm>
        </p:spPr>
        <p:txBody>
          <a:bodyPr/>
          <a:lstStyle/>
          <a:p>
            <a:pPr>
              <a:buNone/>
            </a:pPr>
            <a:r>
              <a:rPr lang="ru-RU" sz="2800" dirty="0" smtClean="0"/>
              <a:t>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Сидоренко Ирина Алексеевна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ФГБОУ ВПО «Нижегородский государственный лингвистический университет им. Н.А. Добролюбова»</a:t>
            </a:r>
          </a:p>
          <a:p>
            <a:endParaRPr lang="ru-RU" dirty="0"/>
          </a:p>
        </p:txBody>
      </p:sp>
      <p:pic>
        <p:nvPicPr>
          <p:cNvPr id="4098" name="Picture 2" descr="E:\1-й день\олимпиада\DSC06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32656"/>
            <a:ext cx="525658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2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1-й день\олимпиада\DSC06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56084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0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1-й день\олимпиада\DSC06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92088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06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0">
      <a:dk1>
        <a:sysClr val="windowText" lastClr="000000"/>
      </a:dk1>
      <a:lt1>
        <a:sysClr val="window" lastClr="FFFFFF"/>
      </a:lt1>
      <a:dk2>
        <a:srgbClr val="76D9E8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0">
    <a:dk1>
      <a:sysClr val="windowText" lastClr="000000"/>
    </a:dk1>
    <a:lt1>
      <a:sysClr val="window" lastClr="FFFFFF"/>
    </a:lt1>
    <a:dk2>
      <a:srgbClr val="76D9E8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Другая 10">
    <a:dk1>
      <a:sysClr val="windowText" lastClr="000000"/>
    </a:dk1>
    <a:lt1>
      <a:sysClr val="window" lastClr="FFFFFF"/>
    </a:lt1>
    <a:dk2>
      <a:srgbClr val="76D9E8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732</TotalTime>
  <Words>143</Words>
  <Application>Microsoft Office PowerPoint</Application>
  <PresentationFormat>Экран (4:3)</PresentationFormat>
  <Paragraphs>11</Paragraphs>
  <Slides>50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Поток</vt:lpstr>
      <vt:lpstr>Конкурсные уроки  олимпиады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Максимович Кристина Владимировна,      ГАОУ ВПО «Московский государственный областной социально-гуманитарный институт»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Сидорина Юлия Сергеевна, ФГБОУ ВПО «Оренбургский государственный педагогический университет» </vt:lpstr>
      <vt:lpstr>Слайд 26</vt:lpstr>
      <vt:lpstr>Слайд 27</vt:lpstr>
      <vt:lpstr>Слайд 28</vt:lpstr>
      <vt:lpstr>Слайд 29</vt:lpstr>
      <vt:lpstr>Симанова Ирина Павловна, ФГБОУ ВПО «Глазовский государственный педагогический институт им. В.Г. Короленко»  </vt:lpstr>
      <vt:lpstr>Слайд 31</vt:lpstr>
      <vt:lpstr>Слайд 32</vt:lpstr>
      <vt:lpstr>Слайд 33</vt:lpstr>
      <vt:lpstr>Злобина Александра Сергеевна, ФГБОУ ВПО «Нижегородский государственный лингвистический университет им. Н.А. Добролюбова» 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Всероссийская студенческая олимпиада по методике преподавания иностранных языков</dc:title>
  <dc:creator>Андрей</dc:creator>
  <cp:lastModifiedBy>Буйнова</cp:lastModifiedBy>
  <cp:revision>81</cp:revision>
  <dcterms:created xsi:type="dcterms:W3CDTF">2012-11-09T16:01:23Z</dcterms:created>
  <dcterms:modified xsi:type="dcterms:W3CDTF">2012-11-14T09:09:42Z</dcterms:modified>
</cp:coreProperties>
</file>